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6"/>
  </p:handoutMasterIdLst>
  <p:sldIdLst>
    <p:sldId id="277" r:id="rId5"/>
    <p:sldId id="285" r:id="rId6"/>
    <p:sldId id="297" r:id="rId7"/>
    <p:sldId id="299" r:id="rId8"/>
    <p:sldId id="293" r:id="rId9"/>
    <p:sldId id="294" r:id="rId10"/>
    <p:sldId id="295" r:id="rId11"/>
    <p:sldId id="303" r:id="rId12"/>
    <p:sldId id="301" r:id="rId13"/>
    <p:sldId id="302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689"/>
    <a:srgbClr val="F47A2E"/>
    <a:srgbClr val="E9ECF1"/>
    <a:srgbClr val="9ACDEF"/>
    <a:srgbClr val="F9FCFD"/>
    <a:srgbClr val="FED2A5"/>
    <a:srgbClr val="7F8387"/>
    <a:srgbClr val="FAFAFA"/>
    <a:srgbClr val="C63625"/>
    <a:srgbClr val="F95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3326CB-896A-07C9-0F9A-2C7F37459381}" v="946" dt="2025-12-09T11:23:07.616"/>
    <p1510:client id="{4CC9B4F6-DE38-AE77-D7F1-F6C4345099F4}" v="410" dt="2025-12-09T11:52:20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618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shri Pawar" userId="S::dpawar@nicesoftwaresolutions.com::5882113c-5fc9-492f-b85b-db88528e1c48" providerId="AD" clId="Web-{4CC9B4F6-DE38-AE77-D7F1-F6C4345099F4}"/>
    <pc:docChg chg="addSld delSld modSld sldOrd">
      <pc:chgData name="Dhanshri Pawar" userId="S::dpawar@nicesoftwaresolutions.com::5882113c-5fc9-492f-b85b-db88528e1c48" providerId="AD" clId="Web-{4CC9B4F6-DE38-AE77-D7F1-F6C4345099F4}" dt="2025-12-09T11:52:20.070" v="310" actId="20577"/>
      <pc:docMkLst>
        <pc:docMk/>
      </pc:docMkLst>
      <pc:sldChg chg="del">
        <pc:chgData name="Dhanshri Pawar" userId="S::dpawar@nicesoftwaresolutions.com::5882113c-5fc9-492f-b85b-db88528e1c48" providerId="AD" clId="Web-{4CC9B4F6-DE38-AE77-D7F1-F6C4345099F4}" dt="2025-12-09T11:36:16.343" v="180"/>
        <pc:sldMkLst>
          <pc:docMk/>
          <pc:sldMk cId="3624037239" sldId="267"/>
        </pc:sldMkLst>
      </pc:sldChg>
      <pc:sldChg chg="del">
        <pc:chgData name="Dhanshri Pawar" userId="S::dpawar@nicesoftwaresolutions.com::5882113c-5fc9-492f-b85b-db88528e1c48" providerId="AD" clId="Web-{4CC9B4F6-DE38-AE77-D7F1-F6C4345099F4}" dt="2025-12-09T11:36:15.640" v="179"/>
        <pc:sldMkLst>
          <pc:docMk/>
          <pc:sldMk cId="93204289" sldId="269"/>
        </pc:sldMkLst>
      </pc:sldChg>
      <pc:sldChg chg="del">
        <pc:chgData name="Dhanshri Pawar" userId="S::dpawar@nicesoftwaresolutions.com::5882113c-5fc9-492f-b85b-db88528e1c48" providerId="AD" clId="Web-{4CC9B4F6-DE38-AE77-D7F1-F6C4345099F4}" dt="2025-12-09T11:36:13.530" v="176"/>
        <pc:sldMkLst>
          <pc:docMk/>
          <pc:sldMk cId="576638880" sldId="273"/>
        </pc:sldMkLst>
      </pc:sldChg>
      <pc:sldChg chg="del">
        <pc:chgData name="Dhanshri Pawar" userId="S::dpawar@nicesoftwaresolutions.com::5882113c-5fc9-492f-b85b-db88528e1c48" providerId="AD" clId="Web-{4CC9B4F6-DE38-AE77-D7F1-F6C4345099F4}" dt="2025-12-09T11:31:11.194" v="99"/>
        <pc:sldMkLst>
          <pc:docMk/>
          <pc:sldMk cId="2954087342" sldId="275"/>
        </pc:sldMkLst>
      </pc:sldChg>
      <pc:sldChg chg="del">
        <pc:chgData name="Dhanshri Pawar" userId="S::dpawar@nicesoftwaresolutions.com::5882113c-5fc9-492f-b85b-db88528e1c48" providerId="AD" clId="Web-{4CC9B4F6-DE38-AE77-D7F1-F6C4345099F4}" dt="2025-12-09T11:36:18.390" v="181"/>
        <pc:sldMkLst>
          <pc:docMk/>
          <pc:sldMk cId="1423874873" sldId="276"/>
        </pc:sldMkLst>
      </pc:sldChg>
      <pc:sldChg chg="del">
        <pc:chgData name="Dhanshri Pawar" userId="S::dpawar@nicesoftwaresolutions.com::5882113c-5fc9-492f-b85b-db88528e1c48" providerId="AD" clId="Web-{4CC9B4F6-DE38-AE77-D7F1-F6C4345099F4}" dt="2025-12-09T11:36:14.093" v="177"/>
        <pc:sldMkLst>
          <pc:docMk/>
          <pc:sldMk cId="2832050647" sldId="283"/>
        </pc:sldMkLst>
      </pc:sldChg>
      <pc:sldChg chg="addSp delSp modSp">
        <pc:chgData name="Dhanshri Pawar" userId="S::dpawar@nicesoftwaresolutions.com::5882113c-5fc9-492f-b85b-db88528e1c48" providerId="AD" clId="Web-{4CC9B4F6-DE38-AE77-D7F1-F6C4345099F4}" dt="2025-12-09T11:43:04.873" v="298" actId="1076"/>
        <pc:sldMkLst>
          <pc:docMk/>
          <pc:sldMk cId="3473838202" sldId="285"/>
        </pc:sldMkLst>
        <pc:spChg chg="mod">
          <ac:chgData name="Dhanshri Pawar" userId="S::dpawar@nicesoftwaresolutions.com::5882113c-5fc9-492f-b85b-db88528e1c48" providerId="AD" clId="Web-{4CC9B4F6-DE38-AE77-D7F1-F6C4345099F4}" dt="2025-12-09T11:40:13.941" v="245" actId="1076"/>
          <ac:spMkLst>
            <pc:docMk/>
            <pc:sldMk cId="3473838202" sldId="285"/>
            <ac:spMk id="18" creationId="{9B82BA11-FE33-2D8D-F97C-DF3C80040135}"/>
          </ac:spMkLst>
        </pc:spChg>
        <pc:spChg chg="add del">
          <ac:chgData name="Dhanshri Pawar" userId="S::dpawar@nicesoftwaresolutions.com::5882113c-5fc9-492f-b85b-db88528e1c48" providerId="AD" clId="Web-{4CC9B4F6-DE38-AE77-D7F1-F6C4345099F4}" dt="2025-12-09T11:37:09.125" v="191"/>
          <ac:spMkLst>
            <pc:docMk/>
            <pc:sldMk cId="3473838202" sldId="285"/>
            <ac:spMk id="19" creationId="{07816E5F-35BB-59F6-5197-CE56D18C7492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42:22.166" v="286"/>
          <ac:spMkLst>
            <pc:docMk/>
            <pc:sldMk cId="3473838202" sldId="285"/>
            <ac:spMk id="20" creationId="{09BE1A91-75FC-E785-042A-5F7C103BFB36}"/>
          </ac:spMkLst>
        </pc:spChg>
        <pc:spChg chg="del mod">
          <ac:chgData name="Dhanshri Pawar" userId="S::dpawar@nicesoftwaresolutions.com::5882113c-5fc9-492f-b85b-db88528e1c48" providerId="AD" clId="Web-{4CC9B4F6-DE38-AE77-D7F1-F6C4345099F4}" dt="2025-12-09T11:37:54.595" v="206"/>
          <ac:spMkLst>
            <pc:docMk/>
            <pc:sldMk cId="3473838202" sldId="285"/>
            <ac:spMk id="34" creationId="{A7DF84E3-59C9-2FAF-2002-CA93EB804413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3.903" v="295" actId="1076"/>
          <ac:spMkLst>
            <pc:docMk/>
            <pc:sldMk cId="3473838202" sldId="285"/>
            <ac:spMk id="35" creationId="{7D5FE17D-1641-B6D5-164D-C4D610483DBF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38:23.142" v="217" actId="20577"/>
          <ac:spMkLst>
            <pc:docMk/>
            <pc:sldMk cId="3473838202" sldId="285"/>
            <ac:spMk id="36" creationId="{E8AE68FE-510C-5D60-0DF3-91BE5EBECC3B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7.638" v="296" actId="1076"/>
          <ac:spMkLst>
            <pc:docMk/>
            <pc:sldMk cId="3473838202" sldId="285"/>
            <ac:spMk id="37" creationId="{3C7C4097-B1FF-E5F4-448E-A77656BFD44B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122" v="288" actId="1076"/>
          <ac:spMkLst>
            <pc:docMk/>
            <pc:sldMk cId="3473838202" sldId="285"/>
            <ac:spMk id="38" creationId="{37C6F97F-0DC8-2839-89CE-E3F0984F33A6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3:04.873" v="298" actId="1076"/>
          <ac:spMkLst>
            <pc:docMk/>
            <pc:sldMk cId="3473838202" sldId="285"/>
            <ac:spMk id="39" creationId="{43EC8D67-6C4C-E480-5C62-1EFCC12CCC0B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153" v="290" actId="1076"/>
          <ac:spMkLst>
            <pc:docMk/>
            <pc:sldMk cId="3473838202" sldId="285"/>
            <ac:spMk id="40" creationId="{676DC54A-E709-9354-946D-36F9B139FB82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169" v="291" actId="1076"/>
          <ac:spMkLst>
            <pc:docMk/>
            <pc:sldMk cId="3473838202" sldId="285"/>
            <ac:spMk id="41" creationId="{619D0B6D-BE70-6AF9-8350-85EE759915AB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0:26.113" v="247" actId="1076"/>
          <ac:spMkLst>
            <pc:docMk/>
            <pc:sldMk cId="3473838202" sldId="285"/>
            <ac:spMk id="42" creationId="{AAF1E1B4-C449-1EEF-8F0F-3F6C3DA35A57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1:01.363" v="257" actId="1076"/>
          <ac:spMkLst>
            <pc:docMk/>
            <pc:sldMk cId="3473838202" sldId="285"/>
            <ac:spMk id="43" creationId="{D29B6E28-1C8D-7FFC-E1BF-B37E1E6C45A2}"/>
          </ac:spMkLst>
        </pc:spChg>
        <pc:spChg chg="del mod">
          <ac:chgData name="Dhanshri Pawar" userId="S::dpawar@nicesoftwaresolutions.com::5882113c-5fc9-492f-b85b-db88528e1c48" providerId="AD" clId="Web-{4CC9B4F6-DE38-AE77-D7F1-F6C4345099F4}" dt="2025-12-09T11:42:21.228" v="285"/>
          <ac:spMkLst>
            <pc:docMk/>
            <pc:sldMk cId="3473838202" sldId="285"/>
            <ac:spMk id="44" creationId="{22671A65-9C59-61F5-3CED-200C49283646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9.857" v="297" actId="1076"/>
          <ac:spMkLst>
            <pc:docMk/>
            <pc:sldMk cId="3473838202" sldId="285"/>
            <ac:spMk id="45" creationId="{7AD835B4-1544-1261-961E-145371F96F39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184" v="292" actId="1076"/>
          <ac:spMkLst>
            <pc:docMk/>
            <pc:sldMk cId="3473838202" sldId="285"/>
            <ac:spMk id="46" creationId="{577E1A94-1C94-AB77-1581-721A89351FC4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200" v="293" actId="1076"/>
          <ac:spMkLst>
            <pc:docMk/>
            <pc:sldMk cId="3473838202" sldId="285"/>
            <ac:spMk id="47" creationId="{7DB0E9DD-8ABE-8DB7-F4F4-8A3F0E50B648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42:26.573" v="287"/>
          <ac:spMkLst>
            <pc:docMk/>
            <pc:sldMk cId="3473838202" sldId="285"/>
            <ac:spMk id="48" creationId="{7C2AA573-353D-1798-E3DA-310DB9486FA1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2:50.216" v="294" actId="1076"/>
          <ac:spMkLst>
            <pc:docMk/>
            <pc:sldMk cId="3473838202" sldId="285"/>
            <ac:spMk id="49" creationId="{E3575740-D503-1045-098F-1FDF9DD4D999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39:03.283" v="228" actId="20577"/>
          <ac:spMkLst>
            <pc:docMk/>
            <pc:sldMk cId="3473838202" sldId="285"/>
            <ac:spMk id="50" creationId="{9E980877-0C94-B25F-3A44-3D62F3AFD18F}"/>
          </ac:spMkLst>
        </pc:spChg>
        <pc:grpChg chg="del">
          <ac:chgData name="Dhanshri Pawar" userId="S::dpawar@nicesoftwaresolutions.com::5882113c-5fc9-492f-b85b-db88528e1c48" providerId="AD" clId="Web-{4CC9B4F6-DE38-AE77-D7F1-F6C4345099F4}" dt="2025-12-09T11:42:19.947" v="284"/>
          <ac:grpSpMkLst>
            <pc:docMk/>
            <pc:sldMk cId="3473838202" sldId="285"/>
            <ac:grpSpMk id="28" creationId="{9C6A994E-3C67-6A86-E918-35E20CE95037}"/>
          </ac:grpSpMkLst>
        </pc:grpChg>
      </pc:sldChg>
      <pc:sldChg chg="del">
        <pc:chgData name="Dhanshri Pawar" userId="S::dpawar@nicesoftwaresolutions.com::5882113c-5fc9-492f-b85b-db88528e1c48" providerId="AD" clId="Web-{4CC9B4F6-DE38-AE77-D7F1-F6C4345099F4}" dt="2025-12-09T11:36:14.515" v="178"/>
        <pc:sldMkLst>
          <pc:docMk/>
          <pc:sldMk cId="3933807618" sldId="286"/>
        </pc:sldMkLst>
      </pc:sldChg>
      <pc:sldChg chg="addSp delSp modSp ord">
        <pc:chgData name="Dhanshri Pawar" userId="S::dpawar@nicesoftwaresolutions.com::5882113c-5fc9-492f-b85b-db88528e1c48" providerId="AD" clId="Web-{4CC9B4F6-DE38-AE77-D7F1-F6C4345099F4}" dt="2025-12-09T11:52:20.070" v="310" actId="20577"/>
        <pc:sldMkLst>
          <pc:docMk/>
          <pc:sldMk cId="2199175831" sldId="290"/>
        </pc:sldMkLst>
        <pc:spChg chg="mod">
          <ac:chgData name="Dhanshri Pawar" userId="S::dpawar@nicesoftwaresolutions.com::5882113c-5fc9-492f-b85b-db88528e1c48" providerId="AD" clId="Web-{4CC9B4F6-DE38-AE77-D7F1-F6C4345099F4}" dt="2025-12-09T11:32:49.244" v="123" actId="1076"/>
          <ac:spMkLst>
            <pc:docMk/>
            <pc:sldMk cId="2199175831" sldId="290"/>
            <ac:spMk id="2" creationId="{F67491C7-49AE-B6B2-7E67-5B403CC97CF0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52:20.070" v="310" actId="20577"/>
          <ac:spMkLst>
            <pc:docMk/>
            <pc:sldMk cId="2199175831" sldId="290"/>
            <ac:spMk id="3" creationId="{C1EDA022-7DC2-F894-D17C-969C1A0395F5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35:57.530" v="172" actId="1076"/>
          <ac:spMkLst>
            <pc:docMk/>
            <pc:sldMk cId="2199175831" sldId="290"/>
            <ac:spMk id="11" creationId="{4A51AC62-0E38-7B5C-8E6A-158200B5221D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2:55.260" v="124"/>
          <ac:spMkLst>
            <pc:docMk/>
            <pc:sldMk cId="2199175831" sldId="290"/>
            <ac:spMk id="31" creationId="{BF76A138-D4F9-1D9B-F034-DAEF6B3F6FEE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2:56.088" v="125"/>
          <ac:spMkLst>
            <pc:docMk/>
            <pc:sldMk cId="2199175831" sldId="290"/>
            <ac:spMk id="32" creationId="{75BA1048-6B36-22E4-D5C0-7D8EE5E88B6C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2:56.604" v="126"/>
          <ac:spMkLst>
            <pc:docMk/>
            <pc:sldMk cId="2199175831" sldId="290"/>
            <ac:spMk id="33" creationId="{849C45E3-808E-729F-EF8A-87E3CA27140A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2:57.104" v="127"/>
          <ac:spMkLst>
            <pc:docMk/>
            <pc:sldMk cId="2199175831" sldId="290"/>
            <ac:spMk id="34" creationId="{5D5CF975-48A7-95BA-9708-EA03F6461680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36:04.093" v="174" actId="1076"/>
          <ac:spMkLst>
            <pc:docMk/>
            <pc:sldMk cId="2199175831" sldId="290"/>
            <ac:spMk id="35" creationId="{958BB330-EB20-7700-1D67-86AB6AB53D93}"/>
          </ac:spMkLst>
        </pc:spChg>
        <pc:spChg chg="del mod">
          <ac:chgData name="Dhanshri Pawar" userId="S::dpawar@nicesoftwaresolutions.com::5882113c-5fc9-492f-b85b-db88528e1c48" providerId="AD" clId="Web-{4CC9B4F6-DE38-AE77-D7F1-F6C4345099F4}" dt="2025-12-09T11:33:06.073" v="132"/>
          <ac:spMkLst>
            <pc:docMk/>
            <pc:sldMk cId="2199175831" sldId="290"/>
            <ac:spMk id="36" creationId="{B074BE7C-B371-FB96-C1D8-0FFB2D2CA9DE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3:03.979" v="130"/>
          <ac:spMkLst>
            <pc:docMk/>
            <pc:sldMk cId="2199175831" sldId="290"/>
            <ac:spMk id="37" creationId="{8A4D47AF-7EF0-C551-45DC-9523EBE24617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3:03.354" v="129"/>
          <ac:spMkLst>
            <pc:docMk/>
            <pc:sldMk cId="2199175831" sldId="290"/>
            <ac:spMk id="38" creationId="{B3E4DF9F-E2F3-B0E5-849F-E1D92844BB0D}"/>
          </ac:spMkLst>
        </pc:spChg>
        <pc:spChg chg="del">
          <ac:chgData name="Dhanshri Pawar" userId="S::dpawar@nicesoftwaresolutions.com::5882113c-5fc9-492f-b85b-db88528e1c48" providerId="AD" clId="Web-{4CC9B4F6-DE38-AE77-D7F1-F6C4345099F4}" dt="2025-12-09T11:32:59.245" v="128"/>
          <ac:spMkLst>
            <pc:docMk/>
            <pc:sldMk cId="2199175831" sldId="290"/>
            <ac:spMk id="39" creationId="{EBFAFF5F-55DA-5B0D-8C9C-DA4324466133}"/>
          </ac:spMkLst>
        </pc:spChg>
      </pc:sldChg>
      <pc:sldChg chg="del">
        <pc:chgData name="Dhanshri Pawar" userId="S::dpawar@nicesoftwaresolutions.com::5882113c-5fc9-492f-b85b-db88528e1c48" providerId="AD" clId="Web-{4CC9B4F6-DE38-AE77-D7F1-F6C4345099F4}" dt="2025-12-09T11:36:18.812" v="182"/>
        <pc:sldMkLst>
          <pc:docMk/>
          <pc:sldMk cId="1117379164" sldId="291"/>
        </pc:sldMkLst>
      </pc:sldChg>
      <pc:sldChg chg="addSp modSp">
        <pc:chgData name="Dhanshri Pawar" userId="S::dpawar@nicesoftwaresolutions.com::5882113c-5fc9-492f-b85b-db88528e1c48" providerId="AD" clId="Web-{4CC9B4F6-DE38-AE77-D7F1-F6C4345099F4}" dt="2025-12-09T11:51:17.303" v="308" actId="14100"/>
        <pc:sldMkLst>
          <pc:docMk/>
          <pc:sldMk cId="495588704" sldId="292"/>
        </pc:sldMkLst>
        <pc:spChg chg="mod">
          <ac:chgData name="Dhanshri Pawar" userId="S::dpawar@nicesoftwaresolutions.com::5882113c-5fc9-492f-b85b-db88528e1c48" providerId="AD" clId="Web-{4CC9B4F6-DE38-AE77-D7F1-F6C4345099F4}" dt="2025-12-09T11:28:24.921" v="59" actId="1076"/>
          <ac:spMkLst>
            <pc:docMk/>
            <pc:sldMk cId="495588704" sldId="292"/>
            <ac:spMk id="2" creationId="{D72B807A-EF73-DFDF-42AC-5CDFDBAE40EE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51:17.303" v="308" actId="14100"/>
          <ac:spMkLst>
            <pc:docMk/>
            <pc:sldMk cId="495588704" sldId="292"/>
            <ac:spMk id="3" creationId="{9603106B-9F17-C7A4-4271-91F088F2725B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31:44.945" v="108"/>
          <ac:spMkLst>
            <pc:docMk/>
            <pc:sldMk cId="495588704" sldId="292"/>
            <ac:spMk id="5" creationId="{2834C577-E110-6DD0-A506-4FB4D594223F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31:56.868" v="110" actId="20577"/>
          <ac:spMkLst>
            <pc:docMk/>
            <pc:sldMk cId="495588704" sldId="292"/>
            <ac:spMk id="7" creationId="{1336724A-29F2-1C08-EFF3-1FB974DBD0EE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50:58.881" v="305" actId="1076"/>
          <ac:spMkLst>
            <pc:docMk/>
            <pc:sldMk cId="495588704" sldId="292"/>
            <ac:spMk id="35" creationId="{9F1A1118-25EC-05B0-1685-7915AA617106}"/>
          </ac:spMkLst>
        </pc:spChg>
      </pc:sldChg>
      <pc:sldChg chg="addSp modSp">
        <pc:chgData name="Dhanshri Pawar" userId="S::dpawar@nicesoftwaresolutions.com::5882113c-5fc9-492f-b85b-db88528e1c48" providerId="AD" clId="Web-{4CC9B4F6-DE38-AE77-D7F1-F6C4345099F4}" dt="2025-12-09T11:49:44.020" v="301" actId="1076"/>
        <pc:sldMkLst>
          <pc:docMk/>
          <pc:sldMk cId="1622028434" sldId="295"/>
        </pc:sldMkLst>
        <pc:spChg chg="mod">
          <ac:chgData name="Dhanshri Pawar" userId="S::dpawar@nicesoftwaresolutions.com::5882113c-5fc9-492f-b85b-db88528e1c48" providerId="AD" clId="Web-{4CC9B4F6-DE38-AE77-D7F1-F6C4345099F4}" dt="2025-12-09T11:24:56.591" v="8" actId="20577"/>
          <ac:spMkLst>
            <pc:docMk/>
            <pc:sldMk cId="1622028434" sldId="295"/>
            <ac:spMk id="2" creationId="{04ED04AB-AC4A-9A9C-EBF3-DABCE57E4BFF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27:30.698" v="54" actId="1076"/>
          <ac:spMkLst>
            <pc:docMk/>
            <pc:sldMk cId="1622028434" sldId="295"/>
            <ac:spMk id="3" creationId="{21DB461E-F245-82F9-5860-B94478FD1BE1}"/>
          </ac:spMkLst>
        </pc:spChg>
        <pc:spChg chg="add mod">
          <ac:chgData name="Dhanshri Pawar" userId="S::dpawar@nicesoftwaresolutions.com::5882113c-5fc9-492f-b85b-db88528e1c48" providerId="AD" clId="Web-{4CC9B4F6-DE38-AE77-D7F1-F6C4345099F4}" dt="2025-12-09T11:27:30.714" v="55" actId="1076"/>
          <ac:spMkLst>
            <pc:docMk/>
            <pc:sldMk cId="1622028434" sldId="295"/>
            <ac:spMk id="4" creationId="{88FFAACB-F8A7-1865-C3D8-44CF88FC0456}"/>
          </ac:spMkLst>
        </pc:spChg>
        <pc:spChg chg="mod">
          <ac:chgData name="Dhanshri Pawar" userId="S::dpawar@nicesoftwaresolutions.com::5882113c-5fc9-492f-b85b-db88528e1c48" providerId="AD" clId="Web-{4CC9B4F6-DE38-AE77-D7F1-F6C4345099F4}" dt="2025-12-09T11:49:44.020" v="301" actId="1076"/>
          <ac:spMkLst>
            <pc:docMk/>
            <pc:sldMk cId="1622028434" sldId="295"/>
            <ac:spMk id="5" creationId="{DC1AB1DF-D165-B8DF-C666-91785AF04528}"/>
          </ac:spMkLst>
        </pc:spChg>
      </pc:sldChg>
      <pc:sldChg chg="add ord replId">
        <pc:chgData name="Dhanshri Pawar" userId="S::dpawar@nicesoftwaresolutions.com::5882113c-5fc9-492f-b85b-db88528e1c48" providerId="AD" clId="Web-{4CC9B4F6-DE38-AE77-D7F1-F6C4345099F4}" dt="2025-12-09T11:32:24.353" v="114"/>
        <pc:sldMkLst>
          <pc:docMk/>
          <pc:sldMk cId="3762478218" sldId="296"/>
        </pc:sldMkLst>
      </pc:sldChg>
    </pc:docChg>
  </pc:docChgLst>
  <pc:docChgLst>
    <pc:chgData name="Dhanshri Pawar" userId="S::dpawar@nicesoftwaresolutions.com::5882113c-5fc9-492f-b85b-db88528e1c48" providerId="AD" clId="Web-{2A3326CB-896A-07C9-0F9A-2C7F37459381}"/>
    <pc:docChg chg="addSld delSld modSld sldOrd">
      <pc:chgData name="Dhanshri Pawar" userId="S::dpawar@nicesoftwaresolutions.com::5882113c-5fc9-492f-b85b-db88528e1c48" providerId="AD" clId="Web-{2A3326CB-896A-07C9-0F9A-2C7F37459381}" dt="2025-12-09T11:23:07.616" v="652" actId="1076"/>
      <pc:docMkLst>
        <pc:docMk/>
      </pc:docMkLst>
      <pc:sldChg chg="modSp">
        <pc:chgData name="Dhanshri Pawar" userId="S::dpawar@nicesoftwaresolutions.com::5882113c-5fc9-492f-b85b-db88528e1c48" providerId="AD" clId="Web-{2A3326CB-896A-07C9-0F9A-2C7F37459381}" dt="2025-12-09T10:53:52.638" v="82"/>
        <pc:sldMkLst>
          <pc:docMk/>
          <pc:sldMk cId="93204289" sldId="269"/>
        </pc:sldMkLst>
        <pc:spChg chg="mod">
          <ac:chgData name="Dhanshri Pawar" userId="S::dpawar@nicesoftwaresolutions.com::5882113c-5fc9-492f-b85b-db88528e1c48" providerId="AD" clId="Web-{2A3326CB-896A-07C9-0F9A-2C7F37459381}" dt="2025-12-09T10:53:52.638" v="82"/>
          <ac:spMkLst>
            <pc:docMk/>
            <pc:sldMk cId="93204289" sldId="269"/>
            <ac:spMk id="21" creationId="{B1AE17F2-6CCF-2E85-D5FD-752EE5FDB299}"/>
          </ac:spMkLst>
        </pc:spChg>
      </pc:sldChg>
      <pc:sldChg chg="delSp modSp">
        <pc:chgData name="Dhanshri Pawar" userId="S::dpawar@nicesoftwaresolutions.com::5882113c-5fc9-492f-b85b-db88528e1c48" providerId="AD" clId="Web-{2A3326CB-896A-07C9-0F9A-2C7F37459381}" dt="2025-12-09T10:48:26.208" v="32" actId="14100"/>
        <pc:sldMkLst>
          <pc:docMk/>
          <pc:sldMk cId="3088040822" sldId="277"/>
        </pc:sldMkLst>
        <pc:spChg chg="mod">
          <ac:chgData name="Dhanshri Pawar" userId="S::dpawar@nicesoftwaresolutions.com::5882113c-5fc9-492f-b85b-db88528e1c48" providerId="AD" clId="Web-{2A3326CB-896A-07C9-0F9A-2C7F37459381}" dt="2025-12-09T10:48:26.208" v="32" actId="14100"/>
          <ac:spMkLst>
            <pc:docMk/>
            <pc:sldMk cId="3088040822" sldId="277"/>
            <ac:spMk id="4" creationId="{B1017EB2-ADB0-99C9-8B60-509CB823A297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47:50.895" v="21"/>
          <ac:spMkLst>
            <pc:docMk/>
            <pc:sldMk cId="3088040822" sldId="277"/>
            <ac:spMk id="5" creationId="{E47D0C13-9EB0-33D1-8B70-31B48DFEA5A9}"/>
          </ac:spMkLst>
        </pc:spChg>
      </pc:sldChg>
      <pc:sldChg chg="addSp delSp modSp ord">
        <pc:chgData name="Dhanshri Pawar" userId="S::dpawar@nicesoftwaresolutions.com::5882113c-5fc9-492f-b85b-db88528e1c48" providerId="AD" clId="Web-{2A3326CB-896A-07C9-0F9A-2C7F37459381}" dt="2025-12-09T11:13:43.899" v="518"/>
        <pc:sldMkLst>
          <pc:docMk/>
          <pc:sldMk cId="907974015" sldId="278"/>
        </pc:sldMkLst>
        <pc:spChg chg="mod">
          <ac:chgData name="Dhanshri Pawar" userId="S::dpawar@nicesoftwaresolutions.com::5882113c-5fc9-492f-b85b-db88528e1c48" providerId="AD" clId="Web-{2A3326CB-896A-07C9-0F9A-2C7F37459381}" dt="2025-12-09T11:13:15.336" v="513" actId="20577"/>
          <ac:spMkLst>
            <pc:docMk/>
            <pc:sldMk cId="907974015" sldId="278"/>
            <ac:spMk id="2" creationId="{CD368837-D8AB-81AE-FDA0-E68B91DD7084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23.360" v="322"/>
          <ac:spMkLst>
            <pc:docMk/>
            <pc:sldMk cId="907974015" sldId="278"/>
            <ac:spMk id="3" creationId="{FFC6A9A4-2F47-1BBF-0195-14A961CDEEA6}"/>
          </ac:spMkLst>
        </pc:spChg>
        <pc:spChg chg="add del mod">
          <ac:chgData name="Dhanshri Pawar" userId="S::dpawar@nicesoftwaresolutions.com::5882113c-5fc9-492f-b85b-db88528e1c48" providerId="AD" clId="Web-{2A3326CB-896A-07C9-0F9A-2C7F37459381}" dt="2025-12-09T11:08:34.784" v="361"/>
          <ac:spMkLst>
            <pc:docMk/>
            <pc:sldMk cId="907974015" sldId="278"/>
            <ac:spMk id="4" creationId="{BE631C34-C7E0-C936-05EE-397C2912467C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17.110" v="314"/>
          <ac:spMkLst>
            <pc:docMk/>
            <pc:sldMk cId="907974015" sldId="278"/>
            <ac:spMk id="5" creationId="{BB7FA8E8-5EAE-C0A3-72B2-47F1B348B736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13:26.414" v="515" actId="1076"/>
          <ac:spMkLst>
            <pc:docMk/>
            <pc:sldMk cId="907974015" sldId="278"/>
            <ac:spMk id="6" creationId="{F92BA8F2-517C-4413-4B6F-3E04F9C5966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17.142" v="315"/>
          <ac:spMkLst>
            <pc:docMk/>
            <pc:sldMk cId="907974015" sldId="278"/>
            <ac:spMk id="20" creationId="{49215307-660B-92B1-786B-2E93251D308F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26.814" v="324"/>
          <ac:spMkLst>
            <pc:docMk/>
            <pc:sldMk cId="907974015" sldId="278"/>
            <ac:spMk id="41" creationId="{B5D73AE1-1836-0B6A-1309-38CCA9B1E2D0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07:19.704" v="319"/>
          <ac:spMkLst>
            <pc:docMk/>
            <pc:sldMk cId="907974015" sldId="278"/>
            <ac:spMk id="42" creationId="{CA67F5C4-5948-1A26-6F59-76A91C45AB83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17.267" v="316"/>
          <ac:spMkLst>
            <pc:docMk/>
            <pc:sldMk cId="907974015" sldId="278"/>
            <ac:spMk id="43" creationId="{196EAFED-C93D-A0CA-F95F-9AED95537E46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07:21.110" v="320"/>
          <ac:spMkLst>
            <pc:docMk/>
            <pc:sldMk cId="907974015" sldId="278"/>
            <ac:spMk id="44" creationId="{B4BE9509-F7F9-1603-BA28-A141A0B946AF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22.751" v="321"/>
          <ac:spMkLst>
            <pc:docMk/>
            <pc:sldMk cId="907974015" sldId="278"/>
            <ac:spMk id="45" creationId="{6CBF437D-3D5C-8AD5-AACB-4BADF02CED4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24.204" v="323"/>
          <ac:spMkLst>
            <pc:docMk/>
            <pc:sldMk cId="907974015" sldId="278"/>
            <ac:spMk id="46" creationId="{CF42AB97-BECF-56D8-1718-1A525C7B3094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7:17.063" v="313"/>
          <ac:spMkLst>
            <pc:docMk/>
            <pc:sldMk cId="907974015" sldId="278"/>
            <ac:spMk id="47" creationId="{EE2A2DC8-E360-2F62-AD82-4DB20F144933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07:16.923" v="312"/>
          <ac:spMkLst>
            <pc:docMk/>
            <pc:sldMk cId="907974015" sldId="278"/>
            <ac:spMk id="48" creationId="{B4889694-A4D4-5972-5F46-5F0C5DD0CE06}"/>
          </ac:spMkLst>
        </pc:spChg>
        <pc:grpChg chg="del">
          <ac:chgData name="Dhanshri Pawar" userId="S::dpawar@nicesoftwaresolutions.com::5882113c-5fc9-492f-b85b-db88528e1c48" providerId="AD" clId="Web-{2A3326CB-896A-07C9-0F9A-2C7F37459381}" dt="2025-12-09T11:07:26.907" v="325"/>
          <ac:grpSpMkLst>
            <pc:docMk/>
            <pc:sldMk cId="907974015" sldId="278"/>
            <ac:grpSpMk id="24" creationId="{190DBCFD-63DC-0183-2321-B2E5B87B3EB5}"/>
          </ac:grpSpMkLst>
        </pc:grpChg>
      </pc:sldChg>
      <pc:sldChg chg="delSp modSp add del">
        <pc:chgData name="Dhanshri Pawar" userId="S::dpawar@nicesoftwaresolutions.com::5882113c-5fc9-492f-b85b-db88528e1c48" providerId="AD" clId="Web-{2A3326CB-896A-07C9-0F9A-2C7F37459381}" dt="2025-12-09T11:14:10.712" v="521"/>
        <pc:sldMkLst>
          <pc:docMk/>
          <pc:sldMk cId="2296241515" sldId="280"/>
        </pc:sldMkLst>
        <pc:spChg chg="del">
          <ac:chgData name="Dhanshri Pawar" userId="S::dpawar@nicesoftwaresolutions.com::5882113c-5fc9-492f-b85b-db88528e1c48" providerId="AD" clId="Web-{2A3326CB-896A-07C9-0F9A-2C7F37459381}" dt="2025-12-09T10:51:43.464" v="43"/>
          <ac:spMkLst>
            <pc:docMk/>
            <pc:sldMk cId="2296241515" sldId="280"/>
            <ac:spMk id="4" creationId="{DE1B0551-8A40-8038-426F-E239E34A712B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1:44.339" v="45"/>
          <ac:spMkLst>
            <pc:docMk/>
            <pc:sldMk cId="2296241515" sldId="280"/>
            <ac:spMk id="5" creationId="{ABBE2142-3656-1FBA-F366-640B0ECCBB7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44.964" v="46"/>
          <ac:spMkLst>
            <pc:docMk/>
            <pc:sldMk cId="2296241515" sldId="280"/>
            <ac:spMk id="6" creationId="{F196536E-84CE-2470-0936-3109EA328A52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56.495" v="53"/>
          <ac:spMkLst>
            <pc:docMk/>
            <pc:sldMk cId="2296241515" sldId="280"/>
            <ac:spMk id="19" creationId="{DE6BA74E-32F1-9273-FA98-114E2F0B7888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1:56.464" v="52"/>
          <ac:spMkLst>
            <pc:docMk/>
            <pc:sldMk cId="2296241515" sldId="280"/>
            <ac:spMk id="20" creationId="{B3091244-13B8-E3FF-E8C9-76C5C85F7FBC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46.401" v="47"/>
          <ac:spMkLst>
            <pc:docMk/>
            <pc:sldMk cId="2296241515" sldId="280"/>
            <ac:spMk id="21" creationId="{C4FCCC23-AD5B-7A04-4360-5B0D176203DC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50.480" v="50"/>
          <ac:spMkLst>
            <pc:docMk/>
            <pc:sldMk cId="2296241515" sldId="280"/>
            <ac:spMk id="22" creationId="{9AC63AB7-3529-D8E7-0C57-A226652C195A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1:49.698" v="49"/>
          <ac:spMkLst>
            <pc:docMk/>
            <pc:sldMk cId="2296241515" sldId="280"/>
            <ac:spMk id="23" creationId="{C898B7C8-91C9-0805-02FE-A458F4098099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56.652" v="55"/>
          <ac:spMkLst>
            <pc:docMk/>
            <pc:sldMk cId="2296241515" sldId="280"/>
            <ac:spMk id="24" creationId="{FE3916C8-4CF4-060A-6FB0-789832327069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0:51:40.026" v="41" actId="20577"/>
          <ac:spMkLst>
            <pc:docMk/>
            <pc:sldMk cId="2296241515" sldId="280"/>
            <ac:spMk id="25" creationId="{C0D7FCF2-EA7C-EDB4-32FC-45F628B4E81B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1:59.730" v="57"/>
          <ac:spMkLst>
            <pc:docMk/>
            <pc:sldMk cId="2296241515" sldId="280"/>
            <ac:spMk id="26" creationId="{78656294-F63F-B2E6-F783-32D7BE7989D5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0:51:35.370" v="40" actId="1076"/>
          <ac:spMkLst>
            <pc:docMk/>
            <pc:sldMk cId="2296241515" sldId="280"/>
            <ac:spMk id="27" creationId="{F45B0E25-79FF-55A1-F737-BF45AB014F3F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1:40.417" v="42"/>
          <ac:spMkLst>
            <pc:docMk/>
            <pc:sldMk cId="2296241515" sldId="280"/>
            <ac:spMk id="50" creationId="{E66E4D24-53EE-23D6-EEE0-676B56D473B3}"/>
          </ac:spMkLst>
        </pc:spChg>
        <pc:grpChg chg="del">
          <ac:chgData name="Dhanshri Pawar" userId="S::dpawar@nicesoftwaresolutions.com::5882113c-5fc9-492f-b85b-db88528e1c48" providerId="AD" clId="Web-{2A3326CB-896A-07C9-0F9A-2C7F37459381}" dt="2025-12-09T10:51:56.620" v="54"/>
          <ac:grpSpMkLst>
            <pc:docMk/>
            <pc:sldMk cId="2296241515" sldId="280"/>
            <ac:grpSpMk id="7" creationId="{3DD5E076-B3D4-0352-9993-FA2B0AE8D0FC}"/>
          </ac:grpSpMkLst>
        </pc:grpChg>
      </pc:sldChg>
      <pc:sldChg chg="addSp delSp modSp ord">
        <pc:chgData name="Dhanshri Pawar" userId="S::dpawar@nicesoftwaresolutions.com::5882113c-5fc9-492f-b85b-db88528e1c48" providerId="AD" clId="Web-{2A3326CB-896A-07C9-0F9A-2C7F37459381}" dt="2025-12-09T11:13:38.243" v="516"/>
        <pc:sldMkLst>
          <pc:docMk/>
          <pc:sldMk cId="2199175831" sldId="290"/>
        </pc:sldMkLst>
        <pc:spChg chg="mod">
          <ac:chgData name="Dhanshri Pawar" userId="S::dpawar@nicesoftwaresolutions.com::5882113c-5fc9-492f-b85b-db88528e1c48" providerId="AD" clId="Web-{2A3326CB-896A-07C9-0F9A-2C7F37459381}" dt="2025-12-09T10:52:35.965" v="76" actId="1076"/>
          <ac:spMkLst>
            <pc:docMk/>
            <pc:sldMk cId="2199175831" sldId="290"/>
            <ac:spMk id="2" creationId="{F67491C7-49AE-B6B2-7E67-5B403CC97CF0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2:11.183" v="59"/>
          <ac:spMkLst>
            <pc:docMk/>
            <pc:sldMk cId="2199175831" sldId="290"/>
            <ac:spMk id="3" creationId="{845FCF51-21C2-EE16-F275-1AA16ECD5D38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2:15.371" v="66"/>
          <ac:spMkLst>
            <pc:docMk/>
            <pc:sldMk cId="2199175831" sldId="290"/>
            <ac:spMk id="4" creationId="{40AC9A66-A377-0709-0B3F-5630E428B788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2:15.996" v="67"/>
          <ac:spMkLst>
            <pc:docMk/>
            <pc:sldMk cId="2199175831" sldId="290"/>
            <ac:spMk id="5" creationId="{CF16CAFB-4D99-6A5B-923C-F36A48DFED69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2:14.183" v="61"/>
          <ac:spMkLst>
            <pc:docMk/>
            <pc:sldMk cId="2199175831" sldId="290"/>
            <ac:spMk id="6" creationId="{22109D34-6007-50A0-A37B-9CFBFF020B69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2:17.121" v="68"/>
          <ac:spMkLst>
            <pc:docMk/>
            <pc:sldMk cId="2199175831" sldId="290"/>
            <ac:spMk id="7" creationId="{5AE376BE-57A2-83D5-6296-B4246BC083AC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0:52:19.433" v="70"/>
          <ac:spMkLst>
            <pc:docMk/>
            <pc:sldMk cId="2199175831" sldId="290"/>
            <ac:spMk id="8" creationId="{1C6D15E3-B71D-3B48-CCC7-56DAE7AF8621}"/>
          </ac:spMkLst>
        </pc:spChg>
        <pc:spChg chg="add del mod">
          <ac:chgData name="Dhanshri Pawar" userId="S::dpawar@nicesoftwaresolutions.com::5882113c-5fc9-492f-b85b-db88528e1c48" providerId="AD" clId="Web-{2A3326CB-896A-07C9-0F9A-2C7F37459381}" dt="2025-12-09T10:56:29.906" v="117"/>
          <ac:spMkLst>
            <pc:docMk/>
            <pc:sldMk cId="2199175831" sldId="290"/>
            <ac:spMk id="9" creationId="{B54D9A15-ACD4-60A7-1907-653F4BE666F9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61" v="197" actId="1076"/>
          <ac:spMkLst>
            <pc:docMk/>
            <pc:sldMk cId="2199175831" sldId="290"/>
            <ac:spMk id="11" creationId="{4A51AC62-0E38-7B5C-8E6A-158200B5221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3:31.903" v="78"/>
          <ac:spMkLst>
            <pc:docMk/>
            <pc:sldMk cId="2199175831" sldId="290"/>
            <ac:spMk id="29" creationId="{D93ACA6F-6D45-435E-4BD1-D224BF5A162B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0:53:28.716" v="77"/>
          <ac:spMkLst>
            <pc:docMk/>
            <pc:sldMk cId="2199175831" sldId="290"/>
            <ac:spMk id="30" creationId="{A1373F11-043A-4F2B-7FA4-9996637AB616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77" v="198" actId="1076"/>
          <ac:spMkLst>
            <pc:docMk/>
            <pc:sldMk cId="2199175831" sldId="290"/>
            <ac:spMk id="31" creationId="{BF76A138-D4F9-1D9B-F034-DAEF6B3F6FEE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77" v="199" actId="1076"/>
          <ac:spMkLst>
            <pc:docMk/>
            <pc:sldMk cId="2199175831" sldId="290"/>
            <ac:spMk id="32" creationId="{75BA1048-6B36-22E4-D5C0-7D8EE5E88B6C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77" v="200" actId="1076"/>
          <ac:spMkLst>
            <pc:docMk/>
            <pc:sldMk cId="2199175831" sldId="290"/>
            <ac:spMk id="33" creationId="{849C45E3-808E-729F-EF8A-87E3CA27140A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92" v="201" actId="1076"/>
          <ac:spMkLst>
            <pc:docMk/>
            <pc:sldMk cId="2199175831" sldId="290"/>
            <ac:spMk id="34" creationId="{5D5CF975-48A7-95BA-9708-EA03F6461680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792" v="202" actId="1076"/>
          <ac:spMkLst>
            <pc:docMk/>
            <pc:sldMk cId="2199175831" sldId="290"/>
            <ac:spMk id="35" creationId="{958BB330-EB20-7700-1D67-86AB6AB53D93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808" v="203" actId="1076"/>
          <ac:spMkLst>
            <pc:docMk/>
            <pc:sldMk cId="2199175831" sldId="290"/>
            <ac:spMk id="36" creationId="{B074BE7C-B371-FB96-C1D8-0FFB2D2CA9DE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808" v="204" actId="1076"/>
          <ac:spMkLst>
            <pc:docMk/>
            <pc:sldMk cId="2199175831" sldId="290"/>
            <ac:spMk id="37" creationId="{8A4D47AF-7EF0-C551-45DC-9523EBE24617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808" v="205" actId="1076"/>
          <ac:spMkLst>
            <pc:docMk/>
            <pc:sldMk cId="2199175831" sldId="290"/>
            <ac:spMk id="38" creationId="{B3E4DF9F-E2F3-B0E5-849F-E1D92844BB0D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0:28.824" v="206" actId="1076"/>
          <ac:spMkLst>
            <pc:docMk/>
            <pc:sldMk cId="2199175831" sldId="290"/>
            <ac:spMk id="39" creationId="{EBFAFF5F-55DA-5B0D-8C9C-DA4324466133}"/>
          </ac:spMkLst>
        </pc:spChg>
        <pc:grpChg chg="del">
          <ac:chgData name="Dhanshri Pawar" userId="S::dpawar@nicesoftwaresolutions.com::5882113c-5fc9-492f-b85b-db88528e1c48" providerId="AD" clId="Web-{2A3326CB-896A-07C9-0F9A-2C7F37459381}" dt="2025-12-09T10:52:10.152" v="58"/>
          <ac:grpSpMkLst>
            <pc:docMk/>
            <pc:sldMk cId="2199175831" sldId="290"/>
            <ac:grpSpMk id="27" creationId="{D254FCB1-B4C0-8603-8142-53E58412ADAB}"/>
          </ac:grpSpMkLst>
        </pc:grpChg>
      </pc:sldChg>
      <pc:sldChg chg="addSp delSp modSp add ord replId">
        <pc:chgData name="Dhanshri Pawar" userId="S::dpawar@nicesoftwaresolutions.com::5882113c-5fc9-492f-b85b-db88528e1c48" providerId="AD" clId="Web-{2A3326CB-896A-07C9-0F9A-2C7F37459381}" dt="2025-12-09T11:13:19.524" v="514"/>
        <pc:sldMkLst>
          <pc:docMk/>
          <pc:sldMk cId="495588704" sldId="292"/>
        </pc:sldMkLst>
        <pc:spChg chg="mod">
          <ac:chgData name="Dhanshri Pawar" userId="S::dpawar@nicesoftwaresolutions.com::5882113c-5fc9-492f-b85b-db88528e1c48" providerId="AD" clId="Web-{2A3326CB-896A-07C9-0F9A-2C7F37459381}" dt="2025-12-09T11:01:22.500" v="215" actId="1076"/>
          <ac:spMkLst>
            <pc:docMk/>
            <pc:sldMk cId="495588704" sldId="292"/>
            <ac:spMk id="2" creationId="{D72B807A-EF73-DFDF-42AC-5CDFDBAE40EE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04:45.543" v="275" actId="14100"/>
          <ac:spMkLst>
            <pc:docMk/>
            <pc:sldMk cId="495588704" sldId="292"/>
            <ac:spMk id="3" creationId="{9603106B-9F17-C7A4-4271-91F088F2725B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25.703" v="216"/>
          <ac:spMkLst>
            <pc:docMk/>
            <pc:sldMk cId="495588704" sldId="292"/>
            <ac:spMk id="11" creationId="{37B79CE7-CC54-50EB-F2A4-5892999A9A96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28.516" v="217"/>
          <ac:spMkLst>
            <pc:docMk/>
            <pc:sldMk cId="495588704" sldId="292"/>
            <ac:spMk id="31" creationId="{7C263A9D-FB55-7D9C-07F3-57A0B66E7D0E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1.001" v="218"/>
          <ac:spMkLst>
            <pc:docMk/>
            <pc:sldMk cId="495588704" sldId="292"/>
            <ac:spMk id="32" creationId="{4CBF18CE-33FC-67C0-B0FA-C7DD4E5B4895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1.032" v="219"/>
          <ac:spMkLst>
            <pc:docMk/>
            <pc:sldMk cId="495588704" sldId="292"/>
            <ac:spMk id="33" creationId="{28AF9866-D6DD-B083-7A16-047189B76FA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1.063" v="220"/>
          <ac:spMkLst>
            <pc:docMk/>
            <pc:sldMk cId="495588704" sldId="292"/>
            <ac:spMk id="34" creationId="{FC7C9103-D804-1E73-41C2-0FB03B8DA2EB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06:27.578" v="310" actId="20577"/>
          <ac:spMkLst>
            <pc:docMk/>
            <pc:sldMk cId="495588704" sldId="292"/>
            <ac:spMk id="35" creationId="{9F1A1118-25EC-05B0-1685-7915AA617106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4.579" v="226"/>
          <ac:spMkLst>
            <pc:docMk/>
            <pc:sldMk cId="495588704" sldId="292"/>
            <ac:spMk id="36" creationId="{A8701C0D-6A5E-11F1-F5E3-EB906127B81D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3.298" v="225"/>
          <ac:spMkLst>
            <pc:docMk/>
            <pc:sldMk cId="495588704" sldId="292"/>
            <ac:spMk id="37" creationId="{09E35164-EEA4-8FF0-7D5C-AB5BD1FC7FEA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01:33.266" v="224"/>
          <ac:spMkLst>
            <pc:docMk/>
            <pc:sldMk cId="495588704" sldId="292"/>
            <ac:spMk id="38" creationId="{56523B75-D5D4-AEAC-E765-477D1C006A6A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01:31.235" v="223"/>
          <ac:spMkLst>
            <pc:docMk/>
            <pc:sldMk cId="495588704" sldId="292"/>
            <ac:spMk id="39" creationId="{90675EA0-1643-6DE6-0E28-9E580F6D3F77}"/>
          </ac:spMkLst>
        </pc:spChg>
      </pc:sldChg>
      <pc:sldChg chg="addSp delSp modSp add ord replId">
        <pc:chgData name="Dhanshri Pawar" userId="S::dpawar@nicesoftwaresolutions.com::5882113c-5fc9-492f-b85b-db88528e1c48" providerId="AD" clId="Web-{2A3326CB-896A-07C9-0F9A-2C7F37459381}" dt="2025-12-09T11:17:20.268" v="574" actId="1076"/>
        <pc:sldMkLst>
          <pc:docMk/>
          <pc:sldMk cId="3052161333" sldId="293"/>
        </pc:sldMkLst>
        <pc:spChg chg="mod">
          <ac:chgData name="Dhanshri Pawar" userId="S::dpawar@nicesoftwaresolutions.com::5882113c-5fc9-492f-b85b-db88528e1c48" providerId="AD" clId="Web-{2A3326CB-896A-07C9-0F9A-2C7F37459381}" dt="2025-12-09T11:15:02.041" v="533" actId="1076"/>
          <ac:spMkLst>
            <pc:docMk/>
            <pc:sldMk cId="3052161333" sldId="293"/>
            <ac:spMk id="2" creationId="{E29418D7-7EFD-C570-94EF-D9952D007F0B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15:05.041" v="534"/>
          <ac:spMkLst>
            <pc:docMk/>
            <pc:sldMk cId="3052161333" sldId="293"/>
            <ac:spMk id="11" creationId="{24C8716A-F59D-3C94-BED1-EF7764E69453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15:09.072" v="538"/>
          <ac:spMkLst>
            <pc:docMk/>
            <pc:sldMk cId="3052161333" sldId="293"/>
            <ac:spMk id="31" creationId="{79CE8F22-404A-CB4D-E7AB-60555720A933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15:18.822" v="541"/>
          <ac:spMkLst>
            <pc:docMk/>
            <pc:sldMk cId="3052161333" sldId="293"/>
            <ac:spMk id="32" creationId="{09E38A82-F62F-7979-66C5-A18F67CD678E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15:19.182" v="545"/>
          <ac:spMkLst>
            <pc:docMk/>
            <pc:sldMk cId="3052161333" sldId="293"/>
            <ac:spMk id="33" creationId="{DCD2168A-73F0-2C41-4FA1-FB8D920923E6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17:18.206" v="572" actId="1076"/>
          <ac:spMkLst>
            <pc:docMk/>
            <pc:sldMk cId="3052161333" sldId="293"/>
            <ac:spMk id="34" creationId="{B1F50C10-855D-5456-92BB-5AABF2CC7512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15:07.947" v="537"/>
          <ac:spMkLst>
            <pc:docMk/>
            <pc:sldMk cId="3052161333" sldId="293"/>
            <ac:spMk id="35" creationId="{8D7C6278-931F-23D6-C142-19687E748E0A}"/>
          </ac:spMkLst>
        </pc:spChg>
        <pc:spChg chg="del">
          <ac:chgData name="Dhanshri Pawar" userId="S::dpawar@nicesoftwaresolutions.com::5882113c-5fc9-492f-b85b-db88528e1c48" providerId="AD" clId="Web-{2A3326CB-896A-07C9-0F9A-2C7F37459381}" dt="2025-12-09T11:15:10.400" v="539"/>
          <ac:spMkLst>
            <pc:docMk/>
            <pc:sldMk cId="3052161333" sldId="293"/>
            <ac:spMk id="36" creationId="{7688FF1F-E540-6481-3B3B-8B8AAA00E47D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15:20.338" v="546"/>
          <ac:spMkLst>
            <pc:docMk/>
            <pc:sldMk cId="3052161333" sldId="293"/>
            <ac:spMk id="37" creationId="{5E6F3B85-D31D-643F-6260-E1E31D8228E8}"/>
          </ac:spMkLst>
        </pc:spChg>
        <pc:spChg chg="del mod">
          <ac:chgData name="Dhanshri Pawar" userId="S::dpawar@nicesoftwaresolutions.com::5882113c-5fc9-492f-b85b-db88528e1c48" providerId="AD" clId="Web-{2A3326CB-896A-07C9-0F9A-2C7F37459381}" dt="2025-12-09T11:15:19.150" v="544"/>
          <ac:spMkLst>
            <pc:docMk/>
            <pc:sldMk cId="3052161333" sldId="293"/>
            <ac:spMk id="38" creationId="{8362BCF3-8F19-1EDD-2AD6-88D1983CFD00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17:18.221" v="573" actId="1076"/>
          <ac:spMkLst>
            <pc:docMk/>
            <pc:sldMk cId="3052161333" sldId="293"/>
            <ac:spMk id="39" creationId="{7035679A-A7D9-D99B-2859-ED375EE1D095}"/>
          </ac:spMkLst>
        </pc:spChg>
        <pc:picChg chg="add mod">
          <ac:chgData name="Dhanshri Pawar" userId="S::dpawar@nicesoftwaresolutions.com::5882113c-5fc9-492f-b85b-db88528e1c48" providerId="AD" clId="Web-{2A3326CB-896A-07C9-0F9A-2C7F37459381}" dt="2025-12-09T11:17:03.986" v="570" actId="1076"/>
          <ac:picMkLst>
            <pc:docMk/>
            <pc:sldMk cId="3052161333" sldId="293"/>
            <ac:picMk id="3" creationId="{BB9076E5-BF1A-EF95-BBE5-B40648FC2EE8}"/>
          </ac:picMkLst>
        </pc:picChg>
        <pc:picChg chg="add mod">
          <ac:chgData name="Dhanshri Pawar" userId="S::dpawar@nicesoftwaresolutions.com::5882113c-5fc9-492f-b85b-db88528e1c48" providerId="AD" clId="Web-{2A3326CB-896A-07C9-0F9A-2C7F37459381}" dt="2025-12-09T11:17:20.268" v="574" actId="1076"/>
          <ac:picMkLst>
            <pc:docMk/>
            <pc:sldMk cId="3052161333" sldId="293"/>
            <ac:picMk id="4" creationId="{FD81C221-56F9-3D9E-E1A7-CD682CCF9024}"/>
          </ac:picMkLst>
        </pc:picChg>
      </pc:sldChg>
      <pc:sldChg chg="addSp delSp modSp add replId">
        <pc:chgData name="Dhanshri Pawar" userId="S::dpawar@nicesoftwaresolutions.com::5882113c-5fc9-492f-b85b-db88528e1c48" providerId="AD" clId="Web-{2A3326CB-896A-07C9-0F9A-2C7F37459381}" dt="2025-12-09T11:20:47.861" v="627" actId="1076"/>
        <pc:sldMkLst>
          <pc:docMk/>
          <pc:sldMk cId="472051148" sldId="294"/>
        </pc:sldMkLst>
        <pc:spChg chg="mod">
          <ac:chgData name="Dhanshri Pawar" userId="S::dpawar@nicesoftwaresolutions.com::5882113c-5fc9-492f-b85b-db88528e1c48" providerId="AD" clId="Web-{2A3326CB-896A-07C9-0F9A-2C7F37459381}" dt="2025-12-09T11:18:59.276" v="604" actId="1076"/>
          <ac:spMkLst>
            <pc:docMk/>
            <pc:sldMk cId="472051148" sldId="294"/>
            <ac:spMk id="2" creationId="{E7D0EC36-9DC1-1843-E8FF-D505B58EA714}"/>
          </ac:spMkLst>
        </pc:spChg>
        <pc:spChg chg="add mod">
          <ac:chgData name="Dhanshri Pawar" userId="S::dpawar@nicesoftwaresolutions.com::5882113c-5fc9-492f-b85b-db88528e1c48" providerId="AD" clId="Web-{2A3326CB-896A-07C9-0F9A-2C7F37459381}" dt="2025-12-09T11:19:02.464" v="605" actId="1076"/>
          <ac:spMkLst>
            <pc:docMk/>
            <pc:sldMk cId="472051148" sldId="294"/>
            <ac:spMk id="5" creationId="{9FBFCF0E-0447-D969-F613-118790402493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20:17.937" v="623" actId="1076"/>
          <ac:spMkLst>
            <pc:docMk/>
            <pc:sldMk cId="472051148" sldId="294"/>
            <ac:spMk id="34" creationId="{188175EB-2EFD-578F-9107-FA96204C1945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20:25.516" v="625" actId="20577"/>
          <ac:spMkLst>
            <pc:docMk/>
            <pc:sldMk cId="472051148" sldId="294"/>
            <ac:spMk id="39" creationId="{5079244F-0EF3-D955-863E-60EE800E24F0}"/>
          </ac:spMkLst>
        </pc:spChg>
        <pc:picChg chg="del">
          <ac:chgData name="Dhanshri Pawar" userId="S::dpawar@nicesoftwaresolutions.com::5882113c-5fc9-492f-b85b-db88528e1c48" providerId="AD" clId="Web-{2A3326CB-896A-07C9-0F9A-2C7F37459381}" dt="2025-12-09T11:18:01.944" v="581"/>
          <ac:picMkLst>
            <pc:docMk/>
            <pc:sldMk cId="472051148" sldId="294"/>
            <ac:picMk id="3" creationId="{1548F13B-70CC-C228-D082-CB3B17D0B997}"/>
          </ac:picMkLst>
        </pc:picChg>
        <pc:picChg chg="del">
          <ac:chgData name="Dhanshri Pawar" userId="S::dpawar@nicesoftwaresolutions.com::5882113c-5fc9-492f-b85b-db88528e1c48" providerId="AD" clId="Web-{2A3326CB-896A-07C9-0F9A-2C7F37459381}" dt="2025-12-09T11:18:02.022" v="582"/>
          <ac:picMkLst>
            <pc:docMk/>
            <pc:sldMk cId="472051148" sldId="294"/>
            <ac:picMk id="4" creationId="{7DAB6E93-1205-1157-1A0E-A33C0B255396}"/>
          </ac:picMkLst>
        </pc:picChg>
        <pc:picChg chg="add mod">
          <ac:chgData name="Dhanshri Pawar" userId="S::dpawar@nicesoftwaresolutions.com::5882113c-5fc9-492f-b85b-db88528e1c48" providerId="AD" clId="Web-{2A3326CB-896A-07C9-0F9A-2C7F37459381}" dt="2025-12-09T11:20:47.829" v="626" actId="1076"/>
          <ac:picMkLst>
            <pc:docMk/>
            <pc:sldMk cId="472051148" sldId="294"/>
            <ac:picMk id="6" creationId="{96A14142-11E8-F1F5-C286-32D5453E68D2}"/>
          </ac:picMkLst>
        </pc:picChg>
        <pc:picChg chg="add mod">
          <ac:chgData name="Dhanshri Pawar" userId="S::dpawar@nicesoftwaresolutions.com::5882113c-5fc9-492f-b85b-db88528e1c48" providerId="AD" clId="Web-{2A3326CB-896A-07C9-0F9A-2C7F37459381}" dt="2025-12-09T11:20:47.861" v="627" actId="1076"/>
          <ac:picMkLst>
            <pc:docMk/>
            <pc:sldMk cId="472051148" sldId="294"/>
            <ac:picMk id="7" creationId="{6B41A710-0D12-264D-9DCB-A6EE15F733B1}"/>
          </ac:picMkLst>
        </pc:picChg>
      </pc:sldChg>
      <pc:sldChg chg="delSp modSp add replId">
        <pc:chgData name="Dhanshri Pawar" userId="S::dpawar@nicesoftwaresolutions.com::5882113c-5fc9-492f-b85b-db88528e1c48" providerId="AD" clId="Web-{2A3326CB-896A-07C9-0F9A-2C7F37459381}" dt="2025-12-09T11:23:07.616" v="652" actId="1076"/>
        <pc:sldMkLst>
          <pc:docMk/>
          <pc:sldMk cId="1622028434" sldId="295"/>
        </pc:sldMkLst>
        <pc:spChg chg="mod">
          <ac:chgData name="Dhanshri Pawar" userId="S::dpawar@nicesoftwaresolutions.com::5882113c-5fc9-492f-b85b-db88528e1c48" providerId="AD" clId="Web-{2A3326CB-896A-07C9-0F9A-2C7F37459381}" dt="2025-12-09T11:21:29.394" v="633" actId="1076"/>
          <ac:spMkLst>
            <pc:docMk/>
            <pc:sldMk cId="1622028434" sldId="295"/>
            <ac:spMk id="2" creationId="{04ED04AB-AC4A-9A9C-EBF3-DABCE57E4BFF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22:11.802" v="639" actId="1076"/>
          <ac:spMkLst>
            <pc:docMk/>
            <pc:sldMk cId="1622028434" sldId="295"/>
            <ac:spMk id="5" creationId="{DC1AB1DF-D165-B8DF-C666-91785AF04528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23:07.616" v="652" actId="1076"/>
          <ac:spMkLst>
            <pc:docMk/>
            <pc:sldMk cId="1622028434" sldId="295"/>
            <ac:spMk id="34" creationId="{C1931888-9FAC-6AFB-D54E-4358A0C0FA5F}"/>
          </ac:spMkLst>
        </pc:spChg>
        <pc:spChg chg="mod">
          <ac:chgData name="Dhanshri Pawar" userId="S::dpawar@nicesoftwaresolutions.com::5882113c-5fc9-492f-b85b-db88528e1c48" providerId="AD" clId="Web-{2A3326CB-896A-07C9-0F9A-2C7F37459381}" dt="2025-12-09T11:23:01.366" v="651" actId="1076"/>
          <ac:spMkLst>
            <pc:docMk/>
            <pc:sldMk cId="1622028434" sldId="295"/>
            <ac:spMk id="39" creationId="{A25EB948-88A8-30DA-1638-3FD287EAE400}"/>
          </ac:spMkLst>
        </pc:spChg>
        <pc:picChg chg="del">
          <ac:chgData name="Dhanshri Pawar" userId="S::dpawar@nicesoftwaresolutions.com::5882113c-5fc9-492f-b85b-db88528e1c48" providerId="AD" clId="Web-{2A3326CB-896A-07C9-0F9A-2C7F37459381}" dt="2025-12-09T11:22:16.818" v="641"/>
          <ac:picMkLst>
            <pc:docMk/>
            <pc:sldMk cId="1622028434" sldId="295"/>
            <ac:picMk id="6" creationId="{40B83C9F-5AB6-A6B6-1831-C45D92A65B7A}"/>
          </ac:picMkLst>
        </pc:picChg>
        <pc:picChg chg="del">
          <ac:chgData name="Dhanshri Pawar" userId="S::dpawar@nicesoftwaresolutions.com::5882113c-5fc9-492f-b85b-db88528e1c48" providerId="AD" clId="Web-{2A3326CB-896A-07C9-0F9A-2C7F37459381}" dt="2025-12-09T11:22:16.740" v="640"/>
          <ac:picMkLst>
            <pc:docMk/>
            <pc:sldMk cId="1622028434" sldId="295"/>
            <ac:picMk id="7" creationId="{A4A5CB7D-F682-5214-A221-F49198726C0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4B810-FE40-7891-24EB-22B4D5843C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0534F-E0F9-6588-FACA-AE70CE34FC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3EEA3-E546-4B05-BB79-BB8CEFC75BDA}" type="datetimeFigureOut">
              <a:rPr lang="en-IN" smtClean="0"/>
              <a:t>09-12-2025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9D53C-255D-F35A-8415-90FC0592CE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28C13-AE06-CF35-2702-765F75744D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8E888-33A7-4BCA-BE06-0867DF8261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9110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svg"/><Relationship Id="rId18" Type="http://schemas.openxmlformats.org/officeDocument/2006/relationships/image" Target="../media/image58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image" Target="../media/image44.jpeg"/><Relationship Id="rId16" Type="http://schemas.openxmlformats.org/officeDocument/2006/relationships/image" Target="../media/image5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svg"/><Relationship Id="rId11" Type="http://schemas.openxmlformats.org/officeDocument/2006/relationships/image" Target="../media/image52.sv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6.svg"/><Relationship Id="rId9" Type="http://schemas.openxmlformats.org/officeDocument/2006/relationships/hyperlink" Target="mailto:sales@nicesoftwaresolutions.com" TargetMode="External"/><Relationship Id="rId14" Type="http://schemas.openxmlformats.org/officeDocument/2006/relationships/hyperlink" Target="http://www.nicesoftwaresolutions.com/" TargetMode="Externa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svg"/><Relationship Id="rId18" Type="http://schemas.openxmlformats.org/officeDocument/2006/relationships/image" Target="../media/image58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image" Target="../media/image44.jpeg"/><Relationship Id="rId16" Type="http://schemas.openxmlformats.org/officeDocument/2006/relationships/image" Target="../media/image5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svg"/><Relationship Id="rId11" Type="http://schemas.openxmlformats.org/officeDocument/2006/relationships/image" Target="../media/image52.sv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image" Target="../media/image46.svg"/><Relationship Id="rId9" Type="http://schemas.openxmlformats.org/officeDocument/2006/relationships/hyperlink" Target="mailto:sales@nicesoftwaresolutions.com" TargetMode="External"/><Relationship Id="rId14" Type="http://schemas.openxmlformats.org/officeDocument/2006/relationships/hyperlink" Target="http://www.nicesoftwaresolutions.com/" TargetMode="Externa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5BEC0C4-1E64-4AD6-F020-CAC6911828D7}"/>
              </a:ext>
            </a:extLst>
          </p:cNvPr>
          <p:cNvGrpSpPr/>
          <p:nvPr userDrawn="1"/>
        </p:nvGrpSpPr>
        <p:grpSpPr>
          <a:xfrm>
            <a:off x="0" y="0"/>
            <a:ext cx="12192000" cy="4807456"/>
            <a:chOff x="0" y="0"/>
            <a:chExt cx="24384000" cy="9614912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40B0F5AE-B548-F52E-3379-BA42CE40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5" r="19264" b="68109"/>
            <a:stretch>
              <a:fillRect/>
            </a:stretch>
          </p:blipFill>
          <p:spPr>
            <a:xfrm flipH="1">
              <a:off x="0" y="0"/>
              <a:ext cx="24384000" cy="9614912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CAE9972-15F7-69A9-A153-708A1CB25E08}"/>
              </a:ext>
            </a:extLst>
          </p:cNvPr>
          <p:cNvGrpSpPr/>
          <p:nvPr userDrawn="1"/>
        </p:nvGrpSpPr>
        <p:grpSpPr>
          <a:xfrm>
            <a:off x="-1" y="-78530"/>
            <a:ext cx="12192001" cy="4615032"/>
            <a:chOff x="0" y="0"/>
            <a:chExt cx="5200670" cy="179219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0D77003-27B6-503A-A675-BEC941615986}"/>
                </a:ext>
              </a:extLst>
            </p:cNvPr>
            <p:cNvSpPr/>
            <p:nvPr/>
          </p:nvSpPr>
          <p:spPr>
            <a:xfrm>
              <a:off x="0" y="0"/>
              <a:ext cx="5200670" cy="1792198"/>
            </a:xfrm>
            <a:custGeom>
              <a:avLst/>
              <a:gdLst/>
              <a:ahLst/>
              <a:cxnLst/>
              <a:rect l="l" t="t" r="r" b="b"/>
              <a:pathLst>
                <a:path w="5200670" h="1792198">
                  <a:moveTo>
                    <a:pt x="0" y="0"/>
                  </a:moveTo>
                  <a:lnTo>
                    <a:pt x="5200670" y="0"/>
                  </a:lnTo>
                  <a:lnTo>
                    <a:pt x="5200670" y="1792198"/>
                  </a:lnTo>
                  <a:lnTo>
                    <a:pt x="0" y="179219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791FF4-9BCD-997A-EA34-C99F5E220C58}"/>
                </a:ext>
              </a:extLst>
            </p:cNvPr>
            <p:cNvSpPr txBox="1"/>
            <p:nvPr/>
          </p:nvSpPr>
          <p:spPr>
            <a:xfrm>
              <a:off x="0" y="-38100"/>
              <a:ext cx="5200670" cy="183029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F84E7-6ABA-B44F-3EF9-C9B00CF162BE}"/>
              </a:ext>
            </a:extLst>
          </p:cNvPr>
          <p:cNvGrpSpPr/>
          <p:nvPr userDrawn="1"/>
        </p:nvGrpSpPr>
        <p:grpSpPr>
          <a:xfrm>
            <a:off x="0" y="2793531"/>
            <a:ext cx="12192000" cy="2137812"/>
            <a:chOff x="0" y="0"/>
            <a:chExt cx="4896431" cy="84456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F29198F-F422-65A4-23BA-F6425401114F}"/>
                </a:ext>
              </a:extLst>
            </p:cNvPr>
            <p:cNvSpPr/>
            <p:nvPr/>
          </p:nvSpPr>
          <p:spPr>
            <a:xfrm>
              <a:off x="0" y="0"/>
              <a:ext cx="4896431" cy="844568"/>
            </a:xfrm>
            <a:custGeom>
              <a:avLst/>
              <a:gdLst/>
              <a:ahLst/>
              <a:cxnLst/>
              <a:rect l="l" t="t" r="r" b="b"/>
              <a:pathLst>
                <a:path w="4896431" h="844568">
                  <a:moveTo>
                    <a:pt x="0" y="0"/>
                  </a:moveTo>
                  <a:lnTo>
                    <a:pt x="4896431" y="0"/>
                  </a:lnTo>
                  <a:lnTo>
                    <a:pt x="4896431" y="844568"/>
                  </a:lnTo>
                  <a:lnTo>
                    <a:pt x="0" y="84456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33333">
                  <a:srgbClr val="FFFFFF">
                    <a:alpha val="66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83F800-678C-914C-3267-E623F2C1C3CA}"/>
                </a:ext>
              </a:extLst>
            </p:cNvPr>
            <p:cNvSpPr txBox="1"/>
            <p:nvPr/>
          </p:nvSpPr>
          <p:spPr>
            <a:xfrm>
              <a:off x="0" y="-38100"/>
              <a:ext cx="4896431" cy="88266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83F8557F-9728-1230-ABF2-EB85A58C5F07}"/>
              </a:ext>
            </a:extLst>
          </p:cNvPr>
          <p:cNvSpPr/>
          <p:nvPr userDrawn="1"/>
        </p:nvSpPr>
        <p:spPr>
          <a:xfrm>
            <a:off x="3391582" y="0"/>
            <a:ext cx="5408837" cy="2005998"/>
          </a:xfrm>
          <a:custGeom>
            <a:avLst/>
            <a:gdLst/>
            <a:ahLst/>
            <a:cxnLst/>
            <a:rect l="l" t="t" r="r" b="b"/>
            <a:pathLst>
              <a:path w="8113255" h="5679278">
                <a:moveTo>
                  <a:pt x="0" y="0"/>
                </a:moveTo>
                <a:lnTo>
                  <a:pt x="8113254" y="0"/>
                </a:lnTo>
                <a:lnTo>
                  <a:pt x="8113254" y="5679278"/>
                </a:lnTo>
                <a:lnTo>
                  <a:pt x="0" y="567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t="-8874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A17E3EF-C6EB-D802-552A-8F9A8F1E8BC4}"/>
              </a:ext>
            </a:extLst>
          </p:cNvPr>
          <p:cNvSpPr/>
          <p:nvPr userDrawn="1"/>
        </p:nvSpPr>
        <p:spPr>
          <a:xfrm>
            <a:off x="5529695" y="266288"/>
            <a:ext cx="1132611" cy="598127"/>
          </a:xfrm>
          <a:custGeom>
            <a:avLst/>
            <a:gdLst/>
            <a:ahLst/>
            <a:cxnLst/>
            <a:rect l="l" t="t" r="r" b="b"/>
            <a:pathLst>
              <a:path w="1698917" h="897191">
                <a:moveTo>
                  <a:pt x="0" y="0"/>
                </a:moveTo>
                <a:lnTo>
                  <a:pt x="1698916" y="0"/>
                </a:lnTo>
                <a:lnTo>
                  <a:pt x="1698916" y="897191"/>
                </a:lnTo>
                <a:lnTo>
                  <a:pt x="0" y="89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622" b="-427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A0CB2875-1D12-2BD0-EB78-A776C4218980}"/>
              </a:ext>
            </a:extLst>
          </p:cNvPr>
          <p:cNvSpPr/>
          <p:nvPr userDrawn="1"/>
        </p:nvSpPr>
        <p:spPr>
          <a:xfrm flipV="1">
            <a:off x="2758065" y="5086491"/>
            <a:ext cx="6675871" cy="25400"/>
          </a:xfrm>
          <a:prstGeom prst="line">
            <a:avLst/>
          </a:prstGeom>
          <a:ln w="38100" cap="flat">
            <a:solidFill>
              <a:srgbClr val="2245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E5EEF-02A2-97DE-BBDF-233234EB4A4B}"/>
              </a:ext>
            </a:extLst>
          </p:cNvPr>
          <p:cNvSpPr txBox="1"/>
          <p:nvPr userDrawn="1"/>
        </p:nvSpPr>
        <p:spPr>
          <a:xfrm>
            <a:off x="4329788" y="6175293"/>
            <a:ext cx="3532424" cy="28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www.nicesoftwaresolutions.com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C5D845-A119-8236-98AC-4E8193CED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8490" y="4286250"/>
            <a:ext cx="7767060" cy="61764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0">
                <a:latin typeface="Poppins Ultra-Bold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>
                <a:solidFill>
                  <a:srgbClr val="22458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Click Here to Edit </a:t>
            </a:r>
            <a:r>
              <a:rPr lang="en-US" sz="2800" b="1">
                <a:solidFill>
                  <a:srgbClr val="FF7B25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Master Heading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CF4C37-A52B-2314-4225-1D445D718E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7487" y="5324475"/>
            <a:ext cx="6675871" cy="3556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2800" err="1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2800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err="1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endParaRPr lang="en-US" sz="2800">
              <a:solidFill>
                <a:srgbClr val="2245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32601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50E01AE-4C02-E880-8C64-6BB711C5C810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19A091D-F892-92B6-9184-B1C875659E71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1A7830D-6A20-CB3E-67A9-2C6F8ACF8C89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6" name="Content Placeholder 33">
            <a:extLst>
              <a:ext uri="{FF2B5EF4-FFF2-40B4-BE49-F238E27FC236}">
                <a16:creationId xmlns:a16="http://schemas.microsoft.com/office/drawing/2014/main" id="{4377E3AD-A3F8-7CFA-A880-83D1A25E09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3" y="163630"/>
            <a:ext cx="10578082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C23965F-D2AA-EE6F-4CBE-9DCEB59CF7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578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er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D3882404-A0FC-ADBF-A422-40EBD428CBFA}"/>
              </a:ext>
            </a:extLst>
          </p:cNvPr>
          <p:cNvSpPr/>
          <p:nvPr userDrawn="1"/>
        </p:nvSpPr>
        <p:spPr>
          <a:xfrm rot="10800000">
            <a:off x="1754992" y="1687193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224D6E7-98B6-B9B6-D8DD-85E707F93863}"/>
              </a:ext>
            </a:extLst>
          </p:cNvPr>
          <p:cNvSpPr txBox="1"/>
          <p:nvPr userDrawn="1"/>
        </p:nvSpPr>
        <p:spPr>
          <a:xfrm rot="10800000">
            <a:off x="1754992" y="1687193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D852EEDE-E599-A6A6-A674-6466D8A557C2}"/>
              </a:ext>
            </a:extLst>
          </p:cNvPr>
          <p:cNvSpPr/>
          <p:nvPr userDrawn="1"/>
        </p:nvSpPr>
        <p:spPr>
          <a:xfrm rot="10800000">
            <a:off x="5141881" y="1687193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C76AC75-80DC-600F-39E4-513B608207BF}"/>
              </a:ext>
            </a:extLst>
          </p:cNvPr>
          <p:cNvSpPr txBox="1"/>
          <p:nvPr userDrawn="1"/>
        </p:nvSpPr>
        <p:spPr>
          <a:xfrm rot="10800000">
            <a:off x="5141881" y="1687193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BADE01A8-2E47-8545-AB6C-E34A54124C6A}"/>
              </a:ext>
            </a:extLst>
          </p:cNvPr>
          <p:cNvSpPr/>
          <p:nvPr userDrawn="1"/>
        </p:nvSpPr>
        <p:spPr>
          <a:xfrm rot="10800000">
            <a:off x="8526765" y="1687193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F8B0BFE1-ED63-2C9E-B36D-12742B47D0B7}"/>
              </a:ext>
            </a:extLst>
          </p:cNvPr>
          <p:cNvSpPr txBox="1"/>
          <p:nvPr userDrawn="1"/>
        </p:nvSpPr>
        <p:spPr>
          <a:xfrm rot="10800000">
            <a:off x="8526765" y="1687193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4CD0F5D-34CD-DBDE-E051-FD2ADA0F3FDF}"/>
              </a:ext>
            </a:extLst>
          </p:cNvPr>
          <p:cNvSpPr/>
          <p:nvPr userDrawn="1"/>
        </p:nvSpPr>
        <p:spPr>
          <a:xfrm rot="10800000">
            <a:off x="5141881" y="3878567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5E63D-A197-D6B5-9B93-8E5BCE1FD5B0}"/>
              </a:ext>
            </a:extLst>
          </p:cNvPr>
          <p:cNvSpPr txBox="1"/>
          <p:nvPr userDrawn="1"/>
        </p:nvSpPr>
        <p:spPr>
          <a:xfrm rot="10800000">
            <a:off x="5141881" y="3878567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220184-D8A9-6B43-9811-E0BCD5B5BD9E}"/>
              </a:ext>
            </a:extLst>
          </p:cNvPr>
          <p:cNvSpPr/>
          <p:nvPr userDrawn="1"/>
        </p:nvSpPr>
        <p:spPr>
          <a:xfrm rot="10800000">
            <a:off x="8526765" y="3878567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14119F5-7744-B8F7-8C99-623D4936DFF7}"/>
              </a:ext>
            </a:extLst>
          </p:cNvPr>
          <p:cNvSpPr txBox="1"/>
          <p:nvPr userDrawn="1"/>
        </p:nvSpPr>
        <p:spPr>
          <a:xfrm rot="10800000">
            <a:off x="8526765" y="3878567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A4B043E5-DF80-2CAC-A6AC-41F05EAD91BA}"/>
              </a:ext>
            </a:extLst>
          </p:cNvPr>
          <p:cNvSpPr/>
          <p:nvPr userDrawn="1"/>
        </p:nvSpPr>
        <p:spPr>
          <a:xfrm rot="10800000">
            <a:off x="1754992" y="3896391"/>
            <a:ext cx="1737007" cy="699818"/>
          </a:xfrm>
          <a:custGeom>
            <a:avLst/>
            <a:gdLst/>
            <a:ahLst/>
            <a:cxnLst/>
            <a:rect l="l" t="t" r="r" b="b"/>
            <a:pathLst>
              <a:path w="787089" h="317108">
                <a:moveTo>
                  <a:pt x="0" y="0"/>
                </a:moveTo>
                <a:lnTo>
                  <a:pt x="787089" y="0"/>
                </a:lnTo>
                <a:lnTo>
                  <a:pt x="787089" y="317108"/>
                </a:lnTo>
                <a:lnTo>
                  <a:pt x="0" y="317108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09E00C68-385F-815E-4817-06DEF7112C17}"/>
              </a:ext>
            </a:extLst>
          </p:cNvPr>
          <p:cNvSpPr txBox="1"/>
          <p:nvPr userDrawn="1"/>
        </p:nvSpPr>
        <p:spPr>
          <a:xfrm rot="10800000">
            <a:off x="1754992" y="3896391"/>
            <a:ext cx="1737007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BBB33661-C15B-B87F-A302-2F97F48F4A56}"/>
              </a:ext>
            </a:extLst>
          </p:cNvPr>
          <p:cNvSpPr/>
          <p:nvPr userDrawn="1"/>
        </p:nvSpPr>
        <p:spPr>
          <a:xfrm rot="10800000">
            <a:off x="1405081" y="1687193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A07EB308-2943-F334-7762-FC5E806AE2CC}"/>
              </a:ext>
            </a:extLst>
          </p:cNvPr>
          <p:cNvSpPr txBox="1"/>
          <p:nvPr userDrawn="1"/>
        </p:nvSpPr>
        <p:spPr>
          <a:xfrm rot="10800000">
            <a:off x="1525362" y="1807474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A610A088-CE92-7E1F-F2BF-EF388EE639F5}"/>
              </a:ext>
            </a:extLst>
          </p:cNvPr>
          <p:cNvSpPr/>
          <p:nvPr userDrawn="1"/>
        </p:nvSpPr>
        <p:spPr>
          <a:xfrm rot="10800000">
            <a:off x="4791970" y="1687193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23" name="TextBox 26">
            <a:extLst>
              <a:ext uri="{FF2B5EF4-FFF2-40B4-BE49-F238E27FC236}">
                <a16:creationId xmlns:a16="http://schemas.microsoft.com/office/drawing/2014/main" id="{CE11A2D1-54D6-988C-ACB7-A23900969D97}"/>
              </a:ext>
            </a:extLst>
          </p:cNvPr>
          <p:cNvSpPr txBox="1"/>
          <p:nvPr userDrawn="1"/>
        </p:nvSpPr>
        <p:spPr>
          <a:xfrm rot="10800000">
            <a:off x="4912251" y="1807474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486FD215-2E96-AA32-6BC7-91C1E3BEA17F}"/>
              </a:ext>
            </a:extLst>
          </p:cNvPr>
          <p:cNvSpPr/>
          <p:nvPr userDrawn="1"/>
        </p:nvSpPr>
        <p:spPr>
          <a:xfrm rot="10800000">
            <a:off x="8176855" y="1687193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C10AA4C9-05B2-E70A-3051-4AA3CC62AF0B}"/>
              </a:ext>
            </a:extLst>
          </p:cNvPr>
          <p:cNvSpPr txBox="1"/>
          <p:nvPr userDrawn="1"/>
        </p:nvSpPr>
        <p:spPr>
          <a:xfrm rot="10800000">
            <a:off x="8297136" y="1807474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42A5581B-3893-DF67-A249-6038588EA794}"/>
              </a:ext>
            </a:extLst>
          </p:cNvPr>
          <p:cNvSpPr/>
          <p:nvPr userDrawn="1"/>
        </p:nvSpPr>
        <p:spPr>
          <a:xfrm rot="10800000">
            <a:off x="4791970" y="3878567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5DD7EF22-B12D-CBED-96DD-0735AABD2B53}"/>
              </a:ext>
            </a:extLst>
          </p:cNvPr>
          <p:cNvSpPr txBox="1"/>
          <p:nvPr userDrawn="1"/>
        </p:nvSpPr>
        <p:spPr>
          <a:xfrm rot="10800000">
            <a:off x="4912251" y="3998848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28" name="Freeform 34">
            <a:extLst>
              <a:ext uri="{FF2B5EF4-FFF2-40B4-BE49-F238E27FC236}">
                <a16:creationId xmlns:a16="http://schemas.microsoft.com/office/drawing/2014/main" id="{1ED04C5A-5FFE-984A-7FB8-7655EF70DE73}"/>
              </a:ext>
            </a:extLst>
          </p:cNvPr>
          <p:cNvSpPr/>
          <p:nvPr userDrawn="1"/>
        </p:nvSpPr>
        <p:spPr>
          <a:xfrm rot="10800000">
            <a:off x="8176855" y="3878567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092590D0-BE56-87AB-6C8B-85A886DFC5A2}"/>
              </a:ext>
            </a:extLst>
          </p:cNvPr>
          <p:cNvSpPr txBox="1"/>
          <p:nvPr userDrawn="1"/>
        </p:nvSpPr>
        <p:spPr>
          <a:xfrm rot="10800000">
            <a:off x="8297136" y="3998848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30" name="Freeform 37">
            <a:extLst>
              <a:ext uri="{FF2B5EF4-FFF2-40B4-BE49-F238E27FC236}">
                <a16:creationId xmlns:a16="http://schemas.microsoft.com/office/drawing/2014/main" id="{5F68DB32-6CD6-4F79-F99E-F15030D6B226}"/>
              </a:ext>
            </a:extLst>
          </p:cNvPr>
          <p:cNvSpPr/>
          <p:nvPr userDrawn="1"/>
        </p:nvSpPr>
        <p:spPr>
          <a:xfrm rot="10800000">
            <a:off x="1405081" y="3896391"/>
            <a:ext cx="699818" cy="69981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1B4689"/>
          </a:solidFill>
        </p:spPr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AB5B5030-2EBE-9218-7B09-36D637360C27}"/>
              </a:ext>
            </a:extLst>
          </p:cNvPr>
          <p:cNvSpPr txBox="1"/>
          <p:nvPr userDrawn="1"/>
        </p:nvSpPr>
        <p:spPr>
          <a:xfrm rot="10800000">
            <a:off x="1525362" y="4016672"/>
            <a:ext cx="459256" cy="49206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32" name="Freeform 40">
            <a:extLst>
              <a:ext uri="{FF2B5EF4-FFF2-40B4-BE49-F238E27FC236}">
                <a16:creationId xmlns:a16="http://schemas.microsoft.com/office/drawing/2014/main" id="{054CDBB4-59DF-633E-DC89-EDA8F1C98A74}"/>
              </a:ext>
            </a:extLst>
          </p:cNvPr>
          <p:cNvSpPr/>
          <p:nvPr userDrawn="1"/>
        </p:nvSpPr>
        <p:spPr>
          <a:xfrm rot="10800000">
            <a:off x="1482405" y="1764517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8C68D655-D1C7-58D1-76A9-65C330ECC882}"/>
              </a:ext>
            </a:extLst>
          </p:cNvPr>
          <p:cNvSpPr txBox="1"/>
          <p:nvPr userDrawn="1"/>
        </p:nvSpPr>
        <p:spPr>
          <a:xfrm rot="10800000">
            <a:off x="1576106" y="1858218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34" name="Freeform 43">
            <a:extLst>
              <a:ext uri="{FF2B5EF4-FFF2-40B4-BE49-F238E27FC236}">
                <a16:creationId xmlns:a16="http://schemas.microsoft.com/office/drawing/2014/main" id="{1C54DB6F-166B-76B4-ACB9-27738B295E5D}"/>
              </a:ext>
            </a:extLst>
          </p:cNvPr>
          <p:cNvSpPr/>
          <p:nvPr userDrawn="1"/>
        </p:nvSpPr>
        <p:spPr>
          <a:xfrm rot="10800000">
            <a:off x="4869294" y="1764517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5" name="TextBox 44">
            <a:extLst>
              <a:ext uri="{FF2B5EF4-FFF2-40B4-BE49-F238E27FC236}">
                <a16:creationId xmlns:a16="http://schemas.microsoft.com/office/drawing/2014/main" id="{0AFDFED6-0B30-56A4-7461-6291B9A178AB}"/>
              </a:ext>
            </a:extLst>
          </p:cNvPr>
          <p:cNvSpPr txBox="1"/>
          <p:nvPr userDrawn="1"/>
        </p:nvSpPr>
        <p:spPr>
          <a:xfrm rot="10800000">
            <a:off x="4962995" y="1858218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12FB7E78-F1BE-65C7-0F82-B470D0115266}"/>
              </a:ext>
            </a:extLst>
          </p:cNvPr>
          <p:cNvSpPr/>
          <p:nvPr userDrawn="1"/>
        </p:nvSpPr>
        <p:spPr>
          <a:xfrm rot="10800000">
            <a:off x="8254179" y="1764517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7" name="TextBox 47">
            <a:extLst>
              <a:ext uri="{FF2B5EF4-FFF2-40B4-BE49-F238E27FC236}">
                <a16:creationId xmlns:a16="http://schemas.microsoft.com/office/drawing/2014/main" id="{95886D73-811C-FDCF-8976-869D7CC2B203}"/>
              </a:ext>
            </a:extLst>
          </p:cNvPr>
          <p:cNvSpPr txBox="1"/>
          <p:nvPr userDrawn="1"/>
        </p:nvSpPr>
        <p:spPr>
          <a:xfrm rot="10800000">
            <a:off x="8347880" y="1858218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38" name="Freeform 49">
            <a:extLst>
              <a:ext uri="{FF2B5EF4-FFF2-40B4-BE49-F238E27FC236}">
                <a16:creationId xmlns:a16="http://schemas.microsoft.com/office/drawing/2014/main" id="{45470E86-99C4-8FD8-B3FD-4D70D336149C}"/>
              </a:ext>
            </a:extLst>
          </p:cNvPr>
          <p:cNvSpPr/>
          <p:nvPr userDrawn="1"/>
        </p:nvSpPr>
        <p:spPr>
          <a:xfrm rot="10800000">
            <a:off x="4869294" y="3955891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9" name="TextBox 50">
            <a:extLst>
              <a:ext uri="{FF2B5EF4-FFF2-40B4-BE49-F238E27FC236}">
                <a16:creationId xmlns:a16="http://schemas.microsoft.com/office/drawing/2014/main" id="{8C8D682B-10BE-DA22-C553-CE2CA374CD60}"/>
              </a:ext>
            </a:extLst>
          </p:cNvPr>
          <p:cNvSpPr txBox="1"/>
          <p:nvPr userDrawn="1"/>
        </p:nvSpPr>
        <p:spPr>
          <a:xfrm rot="10800000">
            <a:off x="4962995" y="4049592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40" name="Freeform 52">
            <a:extLst>
              <a:ext uri="{FF2B5EF4-FFF2-40B4-BE49-F238E27FC236}">
                <a16:creationId xmlns:a16="http://schemas.microsoft.com/office/drawing/2014/main" id="{C4EF0025-192B-D8A2-3F2F-96F463A01E37}"/>
              </a:ext>
            </a:extLst>
          </p:cNvPr>
          <p:cNvSpPr/>
          <p:nvPr userDrawn="1"/>
        </p:nvSpPr>
        <p:spPr>
          <a:xfrm rot="10800000">
            <a:off x="8254179" y="3955891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1" name="TextBox 53">
            <a:extLst>
              <a:ext uri="{FF2B5EF4-FFF2-40B4-BE49-F238E27FC236}">
                <a16:creationId xmlns:a16="http://schemas.microsoft.com/office/drawing/2014/main" id="{6C5CFA2C-2D09-DEE4-BC20-E393ED0EE69B}"/>
              </a:ext>
            </a:extLst>
          </p:cNvPr>
          <p:cNvSpPr txBox="1"/>
          <p:nvPr userDrawn="1"/>
        </p:nvSpPr>
        <p:spPr>
          <a:xfrm rot="10800000">
            <a:off x="8347880" y="4049592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42" name="Freeform 55">
            <a:extLst>
              <a:ext uri="{FF2B5EF4-FFF2-40B4-BE49-F238E27FC236}">
                <a16:creationId xmlns:a16="http://schemas.microsoft.com/office/drawing/2014/main" id="{5F81F4EF-FCB3-CB21-8C79-B98696C78CE7}"/>
              </a:ext>
            </a:extLst>
          </p:cNvPr>
          <p:cNvSpPr/>
          <p:nvPr userDrawn="1"/>
        </p:nvSpPr>
        <p:spPr>
          <a:xfrm rot="10800000">
            <a:off x="1482405" y="3973716"/>
            <a:ext cx="545170" cy="5451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812800" y="406400"/>
                </a:lnTo>
                <a:lnTo>
                  <a:pt x="406400" y="812800"/>
                </a:lnTo>
                <a:lnTo>
                  <a:pt x="0" y="4064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Box 56">
            <a:extLst>
              <a:ext uri="{FF2B5EF4-FFF2-40B4-BE49-F238E27FC236}">
                <a16:creationId xmlns:a16="http://schemas.microsoft.com/office/drawing/2014/main" id="{4E264AEF-206E-417B-224D-0F21E03765C4}"/>
              </a:ext>
            </a:extLst>
          </p:cNvPr>
          <p:cNvSpPr txBox="1"/>
          <p:nvPr userDrawn="1"/>
        </p:nvSpPr>
        <p:spPr>
          <a:xfrm rot="10800000">
            <a:off x="1576106" y="4067417"/>
            <a:ext cx="357768" cy="38332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44" name="Freeform 58">
            <a:extLst>
              <a:ext uri="{FF2B5EF4-FFF2-40B4-BE49-F238E27FC236}">
                <a16:creationId xmlns:a16="http://schemas.microsoft.com/office/drawing/2014/main" id="{F68249F4-4758-4262-B710-AEAC9DFE1005}"/>
              </a:ext>
            </a:extLst>
          </p:cNvPr>
          <p:cNvSpPr/>
          <p:nvPr userDrawn="1"/>
        </p:nvSpPr>
        <p:spPr>
          <a:xfrm>
            <a:off x="2607979" y="1687193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45" name="TextBox 59">
            <a:extLst>
              <a:ext uri="{FF2B5EF4-FFF2-40B4-BE49-F238E27FC236}">
                <a16:creationId xmlns:a16="http://schemas.microsoft.com/office/drawing/2014/main" id="{1BFABC6D-B29A-957B-FA3F-2A88372FF3E4}"/>
              </a:ext>
            </a:extLst>
          </p:cNvPr>
          <p:cNvSpPr txBox="1"/>
          <p:nvPr userDrawn="1"/>
        </p:nvSpPr>
        <p:spPr>
          <a:xfrm>
            <a:off x="2832198" y="1603111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46" name="Freeform 61">
            <a:extLst>
              <a:ext uri="{FF2B5EF4-FFF2-40B4-BE49-F238E27FC236}">
                <a16:creationId xmlns:a16="http://schemas.microsoft.com/office/drawing/2014/main" id="{636BFC93-FAFD-4E38-9226-D9CD16701E75}"/>
              </a:ext>
            </a:extLst>
          </p:cNvPr>
          <p:cNvSpPr/>
          <p:nvPr userDrawn="1"/>
        </p:nvSpPr>
        <p:spPr>
          <a:xfrm>
            <a:off x="5994868" y="1687193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47" name="TextBox 62">
            <a:extLst>
              <a:ext uri="{FF2B5EF4-FFF2-40B4-BE49-F238E27FC236}">
                <a16:creationId xmlns:a16="http://schemas.microsoft.com/office/drawing/2014/main" id="{AE2A9D27-2D5F-D1C8-0CC0-2C802D8FEF06}"/>
              </a:ext>
            </a:extLst>
          </p:cNvPr>
          <p:cNvSpPr txBox="1"/>
          <p:nvPr userDrawn="1"/>
        </p:nvSpPr>
        <p:spPr>
          <a:xfrm>
            <a:off x="6219087" y="1603111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48" name="Freeform 64">
            <a:extLst>
              <a:ext uri="{FF2B5EF4-FFF2-40B4-BE49-F238E27FC236}">
                <a16:creationId xmlns:a16="http://schemas.microsoft.com/office/drawing/2014/main" id="{89D4DF59-6872-E8C8-3E65-4900341DDF8D}"/>
              </a:ext>
            </a:extLst>
          </p:cNvPr>
          <p:cNvSpPr/>
          <p:nvPr userDrawn="1"/>
        </p:nvSpPr>
        <p:spPr>
          <a:xfrm>
            <a:off x="9379752" y="1687193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49" name="TextBox 65">
            <a:extLst>
              <a:ext uri="{FF2B5EF4-FFF2-40B4-BE49-F238E27FC236}">
                <a16:creationId xmlns:a16="http://schemas.microsoft.com/office/drawing/2014/main" id="{38BFEDDE-0F3F-D742-41E0-1DC291C75788}"/>
              </a:ext>
            </a:extLst>
          </p:cNvPr>
          <p:cNvSpPr txBox="1"/>
          <p:nvPr userDrawn="1"/>
        </p:nvSpPr>
        <p:spPr>
          <a:xfrm>
            <a:off x="9603971" y="1603111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50" name="Freeform 67">
            <a:extLst>
              <a:ext uri="{FF2B5EF4-FFF2-40B4-BE49-F238E27FC236}">
                <a16:creationId xmlns:a16="http://schemas.microsoft.com/office/drawing/2014/main" id="{42D296D0-2050-528C-D216-8A4ED63E41AD}"/>
              </a:ext>
            </a:extLst>
          </p:cNvPr>
          <p:cNvSpPr/>
          <p:nvPr userDrawn="1"/>
        </p:nvSpPr>
        <p:spPr>
          <a:xfrm>
            <a:off x="5994868" y="3878567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51" name="TextBox 68">
            <a:extLst>
              <a:ext uri="{FF2B5EF4-FFF2-40B4-BE49-F238E27FC236}">
                <a16:creationId xmlns:a16="http://schemas.microsoft.com/office/drawing/2014/main" id="{8A326D0E-C829-7F4E-A377-8FD67272C6A3}"/>
              </a:ext>
            </a:extLst>
          </p:cNvPr>
          <p:cNvSpPr txBox="1"/>
          <p:nvPr userDrawn="1"/>
        </p:nvSpPr>
        <p:spPr>
          <a:xfrm>
            <a:off x="6219087" y="3794485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52" name="Freeform 70">
            <a:extLst>
              <a:ext uri="{FF2B5EF4-FFF2-40B4-BE49-F238E27FC236}">
                <a16:creationId xmlns:a16="http://schemas.microsoft.com/office/drawing/2014/main" id="{E052A061-ADFB-E2A4-48B1-65A77838EC85}"/>
              </a:ext>
            </a:extLst>
          </p:cNvPr>
          <p:cNvSpPr/>
          <p:nvPr userDrawn="1"/>
        </p:nvSpPr>
        <p:spPr>
          <a:xfrm>
            <a:off x="9379752" y="3878567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53" name="TextBox 71">
            <a:extLst>
              <a:ext uri="{FF2B5EF4-FFF2-40B4-BE49-F238E27FC236}">
                <a16:creationId xmlns:a16="http://schemas.microsoft.com/office/drawing/2014/main" id="{28A18892-DFEB-4B62-F46E-D0DBC950C42D}"/>
              </a:ext>
            </a:extLst>
          </p:cNvPr>
          <p:cNvSpPr txBox="1"/>
          <p:nvPr userDrawn="1"/>
        </p:nvSpPr>
        <p:spPr>
          <a:xfrm>
            <a:off x="9603971" y="3794485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54" name="Freeform 73">
            <a:extLst>
              <a:ext uri="{FF2B5EF4-FFF2-40B4-BE49-F238E27FC236}">
                <a16:creationId xmlns:a16="http://schemas.microsoft.com/office/drawing/2014/main" id="{75917DED-5CBA-781D-FF6F-FEBEBB8DD3AB}"/>
              </a:ext>
            </a:extLst>
          </p:cNvPr>
          <p:cNvSpPr/>
          <p:nvPr userDrawn="1"/>
        </p:nvSpPr>
        <p:spPr>
          <a:xfrm>
            <a:off x="2607979" y="3896391"/>
            <a:ext cx="1407289" cy="699818"/>
          </a:xfrm>
          <a:custGeom>
            <a:avLst/>
            <a:gdLst/>
            <a:ahLst/>
            <a:cxnLst/>
            <a:rect l="l" t="t" r="r" b="b"/>
            <a:pathLst>
              <a:path w="637684" h="317108">
                <a:moveTo>
                  <a:pt x="203200" y="0"/>
                </a:moveTo>
                <a:lnTo>
                  <a:pt x="637684" y="0"/>
                </a:lnTo>
                <a:lnTo>
                  <a:pt x="434484" y="317108"/>
                </a:lnTo>
                <a:lnTo>
                  <a:pt x="0" y="317108"/>
                </a:lnTo>
                <a:lnTo>
                  <a:pt x="203200" y="0"/>
                </a:lnTo>
                <a:close/>
              </a:path>
            </a:pathLst>
          </a:custGeom>
          <a:solidFill>
            <a:srgbClr val="FEECD4"/>
          </a:solidFill>
        </p:spPr>
      </p:sp>
      <p:sp>
        <p:nvSpPr>
          <p:cNvPr id="55" name="TextBox 74">
            <a:extLst>
              <a:ext uri="{FF2B5EF4-FFF2-40B4-BE49-F238E27FC236}">
                <a16:creationId xmlns:a16="http://schemas.microsoft.com/office/drawing/2014/main" id="{7969EE9F-30CB-DFDD-10CB-3CC61D43942D}"/>
              </a:ext>
            </a:extLst>
          </p:cNvPr>
          <p:cNvSpPr txBox="1"/>
          <p:nvPr userDrawn="1"/>
        </p:nvSpPr>
        <p:spPr>
          <a:xfrm>
            <a:off x="2832198" y="3812309"/>
            <a:ext cx="958852" cy="78390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053"/>
              </a:lnSpc>
            </a:pPr>
            <a:endParaRPr/>
          </a:p>
        </p:txBody>
      </p:sp>
      <p:sp>
        <p:nvSpPr>
          <p:cNvPr id="56" name="TextBox 93">
            <a:extLst>
              <a:ext uri="{FF2B5EF4-FFF2-40B4-BE49-F238E27FC236}">
                <a16:creationId xmlns:a16="http://schemas.microsoft.com/office/drawing/2014/main" id="{E59131C4-558D-8B87-ECC3-424DC2785847}"/>
              </a:ext>
            </a:extLst>
          </p:cNvPr>
          <p:cNvSpPr txBox="1"/>
          <p:nvPr userDrawn="1"/>
        </p:nvSpPr>
        <p:spPr>
          <a:xfrm>
            <a:off x="1565354" y="1868618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57" name="TextBox 94">
            <a:extLst>
              <a:ext uri="{FF2B5EF4-FFF2-40B4-BE49-F238E27FC236}">
                <a16:creationId xmlns:a16="http://schemas.microsoft.com/office/drawing/2014/main" id="{A829711F-F059-0430-E90E-E53B81C59A17}"/>
              </a:ext>
            </a:extLst>
          </p:cNvPr>
          <p:cNvSpPr txBox="1"/>
          <p:nvPr userDrawn="1"/>
        </p:nvSpPr>
        <p:spPr>
          <a:xfrm>
            <a:off x="4952243" y="1868618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58" name="TextBox 95">
            <a:extLst>
              <a:ext uri="{FF2B5EF4-FFF2-40B4-BE49-F238E27FC236}">
                <a16:creationId xmlns:a16="http://schemas.microsoft.com/office/drawing/2014/main" id="{B5DC6607-0596-16A6-935B-A3F52E0D470B}"/>
              </a:ext>
            </a:extLst>
          </p:cNvPr>
          <p:cNvSpPr txBox="1"/>
          <p:nvPr userDrawn="1"/>
        </p:nvSpPr>
        <p:spPr>
          <a:xfrm>
            <a:off x="8337127" y="1868618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59" name="TextBox 96">
            <a:extLst>
              <a:ext uri="{FF2B5EF4-FFF2-40B4-BE49-F238E27FC236}">
                <a16:creationId xmlns:a16="http://schemas.microsoft.com/office/drawing/2014/main" id="{A529169B-5356-DE0A-7ECE-97030A8C7A24}"/>
              </a:ext>
            </a:extLst>
          </p:cNvPr>
          <p:cNvSpPr txBox="1"/>
          <p:nvPr userDrawn="1"/>
        </p:nvSpPr>
        <p:spPr>
          <a:xfrm>
            <a:off x="4952243" y="4059991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60" name="TextBox 97">
            <a:extLst>
              <a:ext uri="{FF2B5EF4-FFF2-40B4-BE49-F238E27FC236}">
                <a16:creationId xmlns:a16="http://schemas.microsoft.com/office/drawing/2014/main" id="{33CDD759-C6A5-6672-9545-C82AFDE635C5}"/>
              </a:ext>
            </a:extLst>
          </p:cNvPr>
          <p:cNvSpPr txBox="1"/>
          <p:nvPr userDrawn="1"/>
        </p:nvSpPr>
        <p:spPr>
          <a:xfrm>
            <a:off x="8337127" y="4059991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61" name="TextBox 98">
            <a:extLst>
              <a:ext uri="{FF2B5EF4-FFF2-40B4-BE49-F238E27FC236}">
                <a16:creationId xmlns:a16="http://schemas.microsoft.com/office/drawing/2014/main" id="{10B95374-F04F-F47D-3915-429B3BEB14A2}"/>
              </a:ext>
            </a:extLst>
          </p:cNvPr>
          <p:cNvSpPr txBox="1"/>
          <p:nvPr userDrawn="1"/>
        </p:nvSpPr>
        <p:spPr>
          <a:xfrm>
            <a:off x="1565354" y="4077816"/>
            <a:ext cx="379277" cy="258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 b="1" spc="61">
                <a:solidFill>
                  <a:srgbClr val="1B4689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2167516-F65F-B062-53B3-1552B6C50C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4959" y="638651"/>
            <a:ext cx="9558216" cy="4515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1B4689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F60B74E2-0AAB-230E-8501-FABB590B3B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8120" y="1836122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B64D306-D3DA-9E24-7346-0491291316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85752" y="1836121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C557D9C-EADF-9E1B-0CF3-9B17B4779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4504" y="1852235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96E4B35-91D3-038C-F422-0B638D581B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8120" y="4043878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2B399F5-4F59-6EBB-D058-C1715085E6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5752" y="4043877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53EEF97-1AF3-1589-AEFE-5953D6BDF5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14504" y="4059991"/>
            <a:ext cx="395288" cy="39528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837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9E141B7-5FCA-0696-4E29-64790F63B8F2}"/>
              </a:ext>
            </a:extLst>
          </p:cNvPr>
          <p:cNvSpPr/>
          <p:nvPr/>
        </p:nvSpPr>
        <p:spPr>
          <a:xfrm>
            <a:off x="6846436" y="0"/>
            <a:ext cx="3152782" cy="1152102"/>
          </a:xfrm>
          <a:custGeom>
            <a:avLst/>
            <a:gdLst>
              <a:gd name="connsiteX0" fmla="*/ 0 w 3152782"/>
              <a:gd name="connsiteY0" fmla="*/ 0 h 1152102"/>
              <a:gd name="connsiteX1" fmla="*/ 3152782 w 3152782"/>
              <a:gd name="connsiteY1" fmla="*/ 0 h 1152102"/>
              <a:gd name="connsiteX2" fmla="*/ 2591042 w 3152782"/>
              <a:gd name="connsiteY2" fmla="*/ 965491 h 1152102"/>
              <a:gd name="connsiteX3" fmla="*/ 2266570 w 3152782"/>
              <a:gd name="connsiteY3" fmla="*/ 1152102 h 1152102"/>
              <a:gd name="connsiteX4" fmla="*/ 886212 w 3152782"/>
              <a:gd name="connsiteY4" fmla="*/ 1152102 h 1152102"/>
              <a:gd name="connsiteX5" fmla="*/ 561741 w 3152782"/>
              <a:gd name="connsiteY5" fmla="*/ 965491 h 115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2782" h="1152102">
                <a:moveTo>
                  <a:pt x="0" y="0"/>
                </a:moveTo>
                <a:lnTo>
                  <a:pt x="3152782" y="0"/>
                </a:lnTo>
                <a:lnTo>
                  <a:pt x="2591042" y="965491"/>
                </a:lnTo>
                <a:cubicBezTo>
                  <a:pt x="2523822" y="1081025"/>
                  <a:pt x="2400235" y="1152102"/>
                  <a:pt x="2266570" y="1152102"/>
                </a:cubicBezTo>
                <a:lnTo>
                  <a:pt x="886212" y="1152102"/>
                </a:lnTo>
                <a:cubicBezTo>
                  <a:pt x="752548" y="1152102"/>
                  <a:pt x="628961" y="1081025"/>
                  <a:pt x="561741" y="965491"/>
                </a:cubicBezTo>
                <a:close/>
              </a:path>
            </a:pathLst>
          </a:custGeom>
          <a:solidFill>
            <a:srgbClr val="F47A2E"/>
          </a:solidFill>
          <a:ln cap="rnd">
            <a:noFill/>
            <a:prstDash val="solid"/>
            <a:round/>
          </a:ln>
        </p:spPr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6F7D3BA-E79E-BD7B-CF14-0A1705A88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467EE04-99D5-0B49-DD4D-B9F9269CF25F}"/>
              </a:ext>
            </a:extLst>
          </p:cNvPr>
          <p:cNvSpPr/>
          <p:nvPr/>
        </p:nvSpPr>
        <p:spPr>
          <a:xfrm>
            <a:off x="10475008" y="3121026"/>
            <a:ext cx="1716992" cy="3051175"/>
          </a:xfrm>
          <a:custGeom>
            <a:avLst/>
            <a:gdLst>
              <a:gd name="connsiteX0" fmla="*/ 1045279 w 1716992"/>
              <a:gd name="connsiteY0" fmla="*/ 0 h 3051175"/>
              <a:gd name="connsiteX1" fmla="*/ 1716992 w 1716992"/>
              <a:gd name="connsiteY1" fmla="*/ 0 h 3051175"/>
              <a:gd name="connsiteX2" fmla="*/ 1716992 w 1716992"/>
              <a:gd name="connsiteY2" fmla="*/ 3051175 h 3051175"/>
              <a:gd name="connsiteX3" fmla="*/ 1045279 w 1716992"/>
              <a:gd name="connsiteY3" fmla="*/ 3051175 h 3051175"/>
              <a:gd name="connsiteX4" fmla="*/ 720802 w 1716992"/>
              <a:gd name="connsiteY4" fmla="*/ 2864562 h 3051175"/>
              <a:gd name="connsiteX5" fmla="*/ 50338 w 1716992"/>
              <a:gd name="connsiteY5" fmla="*/ 1712201 h 3051175"/>
              <a:gd name="connsiteX6" fmla="*/ 50338 w 1716992"/>
              <a:gd name="connsiteY6" fmla="*/ 1338975 h 3051175"/>
              <a:gd name="connsiteX7" fmla="*/ 720802 w 1716992"/>
              <a:gd name="connsiteY7" fmla="*/ 186613 h 3051175"/>
              <a:gd name="connsiteX8" fmla="*/ 1045279 w 1716992"/>
              <a:gd name="connsiteY8" fmla="*/ 0 h 305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6992" h="3051175">
                <a:moveTo>
                  <a:pt x="1045279" y="0"/>
                </a:moveTo>
                <a:lnTo>
                  <a:pt x="1716992" y="0"/>
                </a:lnTo>
                <a:lnTo>
                  <a:pt x="1716992" y="3051175"/>
                </a:lnTo>
                <a:lnTo>
                  <a:pt x="1045279" y="3051175"/>
                </a:lnTo>
                <a:cubicBezTo>
                  <a:pt x="911608" y="3051175"/>
                  <a:pt x="788024" y="2980100"/>
                  <a:pt x="720802" y="2864562"/>
                </a:cubicBezTo>
                <a:lnTo>
                  <a:pt x="50338" y="1712201"/>
                </a:lnTo>
                <a:cubicBezTo>
                  <a:pt x="-16779" y="1596846"/>
                  <a:pt x="-16779" y="1454330"/>
                  <a:pt x="50338" y="1338975"/>
                </a:cubicBezTo>
                <a:lnTo>
                  <a:pt x="720802" y="186613"/>
                </a:lnTo>
                <a:cubicBezTo>
                  <a:pt x="788024" y="71075"/>
                  <a:pt x="911608" y="0"/>
                  <a:pt x="1045279" y="0"/>
                </a:cubicBezTo>
                <a:close/>
              </a:path>
            </a:pathLst>
          </a:custGeom>
          <a:solidFill>
            <a:srgbClr val="184786"/>
          </a:solidFill>
        </p:spPr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C40D9B-1EC8-3AB1-5319-389536BAF2F8}"/>
              </a:ext>
            </a:extLst>
          </p:cNvPr>
          <p:cNvSpPr/>
          <p:nvPr/>
        </p:nvSpPr>
        <p:spPr>
          <a:xfrm>
            <a:off x="11549818" y="3918959"/>
            <a:ext cx="642182" cy="1891927"/>
          </a:xfrm>
          <a:custGeom>
            <a:avLst/>
            <a:gdLst>
              <a:gd name="connsiteX0" fmla="*/ 592113 w 642182"/>
              <a:gd name="connsiteY0" fmla="*/ 0 h 1891927"/>
              <a:gd name="connsiteX1" fmla="*/ 642182 w 642182"/>
              <a:gd name="connsiteY1" fmla="*/ 0 h 1891927"/>
              <a:gd name="connsiteX2" fmla="*/ 642182 w 642182"/>
              <a:gd name="connsiteY2" fmla="*/ 1891927 h 1891927"/>
              <a:gd name="connsiteX3" fmla="*/ 592113 w 642182"/>
              <a:gd name="connsiteY3" fmla="*/ 1891927 h 1891927"/>
              <a:gd name="connsiteX4" fmla="*/ 506222 w 642182"/>
              <a:gd name="connsiteY4" fmla="*/ 1842529 h 1891927"/>
              <a:gd name="connsiteX5" fmla="*/ 13324 w 642182"/>
              <a:gd name="connsiteY5" fmla="*/ 995362 h 1891927"/>
              <a:gd name="connsiteX6" fmla="*/ 13324 w 642182"/>
              <a:gd name="connsiteY6" fmla="*/ 896565 h 1891927"/>
              <a:gd name="connsiteX7" fmla="*/ 506222 w 642182"/>
              <a:gd name="connsiteY7" fmla="*/ 49399 h 1891927"/>
              <a:gd name="connsiteX8" fmla="*/ 592113 w 642182"/>
              <a:gd name="connsiteY8" fmla="*/ 0 h 189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2182" h="1891927">
                <a:moveTo>
                  <a:pt x="592113" y="0"/>
                </a:moveTo>
                <a:lnTo>
                  <a:pt x="642182" y="0"/>
                </a:lnTo>
                <a:lnTo>
                  <a:pt x="642182" y="1891927"/>
                </a:lnTo>
                <a:lnTo>
                  <a:pt x="592113" y="1891927"/>
                </a:lnTo>
                <a:cubicBezTo>
                  <a:pt x="556729" y="1891927"/>
                  <a:pt x="524018" y="1873114"/>
                  <a:pt x="506222" y="1842529"/>
                </a:cubicBezTo>
                <a:lnTo>
                  <a:pt x="13324" y="995362"/>
                </a:lnTo>
                <a:cubicBezTo>
                  <a:pt x="-4441" y="964826"/>
                  <a:pt x="-4441" y="927101"/>
                  <a:pt x="13324" y="896565"/>
                </a:cubicBezTo>
                <a:lnTo>
                  <a:pt x="506222" y="49399"/>
                </a:lnTo>
                <a:cubicBezTo>
                  <a:pt x="524018" y="18814"/>
                  <a:pt x="556729" y="0"/>
                  <a:pt x="59211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prstDash val="solid"/>
            <a:miter/>
          </a:ln>
        </p:spPr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04BBFB4B-1AD3-5DC1-F685-6949F6C16884}"/>
              </a:ext>
            </a:extLst>
          </p:cNvPr>
          <p:cNvSpPr txBox="1"/>
          <p:nvPr/>
        </p:nvSpPr>
        <p:spPr>
          <a:xfrm>
            <a:off x="11843990" y="3789964"/>
            <a:ext cx="1582339" cy="202092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773"/>
              </a:lnSpc>
              <a:spcBef>
                <a:spcPct val="0"/>
              </a:spcBef>
            </a:pPr>
            <a:endParaRPr sz="800"/>
          </a:p>
        </p:txBody>
      </p:sp>
      <p:grpSp>
        <p:nvGrpSpPr>
          <p:cNvPr id="49" name="Group 3">
            <a:extLst>
              <a:ext uri="{FF2B5EF4-FFF2-40B4-BE49-F238E27FC236}">
                <a16:creationId xmlns:a16="http://schemas.microsoft.com/office/drawing/2014/main" id="{95E4FED6-F3B8-8D74-50C3-63F3FC7C079B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88853C4B-3FCC-0156-524C-91E203D30031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51" name="TextBox 5">
              <a:extLst>
                <a:ext uri="{FF2B5EF4-FFF2-40B4-BE49-F238E27FC236}">
                  <a16:creationId xmlns:a16="http://schemas.microsoft.com/office/drawing/2014/main" id="{44B8FA11-6119-47A3-22A8-CC54E9DF5E49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52" name="Content Placeholder 33">
            <a:extLst>
              <a:ext uri="{FF2B5EF4-FFF2-40B4-BE49-F238E27FC236}">
                <a16:creationId xmlns:a16="http://schemas.microsoft.com/office/drawing/2014/main" id="{5FDD8998-9C4F-A8CB-DE6F-B71D4E94512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2" y="201730"/>
            <a:ext cx="6513789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7EA579C3-1ACA-D51A-AB11-C5EF6D6FB425}"/>
              </a:ext>
            </a:extLst>
          </p:cNvPr>
          <p:cNvSpPr/>
          <p:nvPr userDrawn="1"/>
        </p:nvSpPr>
        <p:spPr>
          <a:xfrm>
            <a:off x="11077837" y="226773"/>
            <a:ext cx="763862" cy="385930"/>
          </a:xfrm>
          <a:custGeom>
            <a:avLst/>
            <a:gdLst/>
            <a:ahLst/>
            <a:cxnLst/>
            <a:rect l="l" t="t" r="r" b="b"/>
            <a:pathLst>
              <a:path w="1646519" h="831878">
                <a:moveTo>
                  <a:pt x="0" y="0"/>
                </a:moveTo>
                <a:lnTo>
                  <a:pt x="1646519" y="0"/>
                </a:lnTo>
                <a:lnTo>
                  <a:pt x="1646519" y="831878"/>
                </a:lnTo>
                <a:lnTo>
                  <a:pt x="0" y="831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610D3C9-847A-EECA-FF7F-B6AAF27FDBFB}"/>
              </a:ext>
            </a:extLst>
          </p:cNvPr>
          <p:cNvGrpSpPr/>
          <p:nvPr userDrawn="1"/>
        </p:nvGrpSpPr>
        <p:grpSpPr>
          <a:xfrm rot="10800000">
            <a:off x="11994858" y="153038"/>
            <a:ext cx="197142" cy="533400"/>
            <a:chOff x="0" y="0"/>
            <a:chExt cx="280843" cy="75986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2B074EA-0396-C90B-A601-C39E5FE6BA53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3CD2CA0-81E3-6609-74ED-B32D17E0273D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5847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er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79E9E7E0-7A74-CBDC-F1DB-6BACE2F231A1}"/>
              </a:ext>
            </a:extLst>
          </p:cNvPr>
          <p:cNvGrpSpPr/>
          <p:nvPr/>
        </p:nvGrpSpPr>
        <p:grpSpPr>
          <a:xfrm rot="16200000">
            <a:off x="1090964" y="4345471"/>
            <a:ext cx="2015650" cy="1472709"/>
            <a:chOff x="0" y="0"/>
            <a:chExt cx="775260" cy="566434"/>
          </a:xfrm>
        </p:grpSpPr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E142640-9E20-8278-FD5F-56644FD6C358}"/>
                </a:ext>
              </a:extLst>
            </p:cNvPr>
            <p:cNvSpPr/>
            <p:nvPr/>
          </p:nvSpPr>
          <p:spPr>
            <a:xfrm>
              <a:off x="0" y="0"/>
              <a:ext cx="775260" cy="566434"/>
            </a:xfrm>
            <a:custGeom>
              <a:avLst/>
              <a:gdLst/>
              <a:ahLst/>
              <a:cxnLst/>
              <a:rect l="l" t="t" r="r" b="b"/>
              <a:pathLst>
                <a:path w="775260" h="566434">
                  <a:moveTo>
                    <a:pt x="203200" y="0"/>
                  </a:moveTo>
                  <a:lnTo>
                    <a:pt x="775260" y="0"/>
                  </a:lnTo>
                  <a:lnTo>
                    <a:pt x="572060" y="566434"/>
                  </a:lnTo>
                  <a:lnTo>
                    <a:pt x="0" y="5664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ACDEF"/>
            </a:solidFill>
          </p:spPr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6B173849-09B7-0872-3C35-54175B0AD654}"/>
                </a:ext>
              </a:extLst>
            </p:cNvPr>
            <p:cNvSpPr txBox="1"/>
            <p:nvPr/>
          </p:nvSpPr>
          <p:spPr>
            <a:xfrm>
              <a:off x="101600" y="-57150"/>
              <a:ext cx="572060" cy="6235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8BF785BF-98AD-26CF-1F32-6AF529AC1025}"/>
              </a:ext>
            </a:extLst>
          </p:cNvPr>
          <p:cNvGrpSpPr/>
          <p:nvPr/>
        </p:nvGrpSpPr>
        <p:grpSpPr>
          <a:xfrm rot="16200000">
            <a:off x="1517289" y="3034189"/>
            <a:ext cx="1553521" cy="1135060"/>
            <a:chOff x="0" y="0"/>
            <a:chExt cx="775260" cy="566434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A69BBB3A-B9F7-1D15-ED7D-3F8AD4095527}"/>
                </a:ext>
              </a:extLst>
            </p:cNvPr>
            <p:cNvSpPr/>
            <p:nvPr/>
          </p:nvSpPr>
          <p:spPr>
            <a:xfrm>
              <a:off x="0" y="0"/>
              <a:ext cx="775260" cy="566434"/>
            </a:xfrm>
            <a:custGeom>
              <a:avLst/>
              <a:gdLst/>
              <a:ahLst/>
              <a:cxnLst/>
              <a:rect l="l" t="t" r="r" b="b"/>
              <a:pathLst>
                <a:path w="775260" h="566434">
                  <a:moveTo>
                    <a:pt x="203200" y="0"/>
                  </a:moveTo>
                  <a:lnTo>
                    <a:pt x="775260" y="0"/>
                  </a:lnTo>
                  <a:lnTo>
                    <a:pt x="572060" y="566434"/>
                  </a:lnTo>
                  <a:lnTo>
                    <a:pt x="0" y="56643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B63AE"/>
            </a:solidFill>
          </p:spPr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B5299A62-C5BC-72DF-0F6A-E87ECF977551}"/>
                </a:ext>
              </a:extLst>
            </p:cNvPr>
            <p:cNvSpPr txBox="1"/>
            <p:nvPr/>
          </p:nvSpPr>
          <p:spPr>
            <a:xfrm>
              <a:off x="101600" y="-57150"/>
              <a:ext cx="572060" cy="6235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3846DD69-F46E-F071-FCCB-56B67AC70146}"/>
              </a:ext>
            </a:extLst>
          </p:cNvPr>
          <p:cNvGrpSpPr/>
          <p:nvPr/>
        </p:nvGrpSpPr>
        <p:grpSpPr>
          <a:xfrm rot="5400000">
            <a:off x="2774771" y="4325956"/>
            <a:ext cx="2015650" cy="1511738"/>
            <a:chOff x="0" y="0"/>
            <a:chExt cx="812800" cy="609600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DC6B107-4A0F-CF63-2948-DF1F42A81EB4}"/>
                </a:ext>
              </a:extLst>
            </p:cNvPr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3DFF5"/>
            </a:solidFill>
          </p:spPr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0CA389DB-402E-C5DD-B122-F5927D358FDC}"/>
                </a:ext>
              </a:extLst>
            </p:cNvPr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3C866EDA-9B27-663C-5E2E-C9D9A13B9483}"/>
              </a:ext>
            </a:extLst>
          </p:cNvPr>
          <p:cNvGrpSpPr/>
          <p:nvPr/>
        </p:nvGrpSpPr>
        <p:grpSpPr>
          <a:xfrm rot="5400000">
            <a:off x="2815049" y="3019149"/>
            <a:ext cx="1553521" cy="1165141"/>
            <a:chOff x="0" y="0"/>
            <a:chExt cx="812800" cy="609600"/>
          </a:xfrm>
        </p:grpSpPr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C32AE252-739D-A087-4D8E-89E6E8F61BBB}"/>
                </a:ext>
              </a:extLst>
            </p:cNvPr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28AC8"/>
            </a:solidFill>
          </p:spPr>
        </p:sp>
        <p:sp>
          <p:nvSpPr>
            <p:cNvPr id="49" name="TextBox 18">
              <a:extLst>
                <a:ext uri="{FF2B5EF4-FFF2-40B4-BE49-F238E27FC236}">
                  <a16:creationId xmlns:a16="http://schemas.microsoft.com/office/drawing/2014/main" id="{36EB28CC-09F8-637B-4C1A-E654143815DB}"/>
                </a:ext>
              </a:extLst>
            </p:cNvPr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53"/>
                </a:lnSpc>
              </a:pPr>
              <a:endParaRPr sz="800"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678B28A5-1158-B276-8F7B-65FB0B12E980}"/>
              </a:ext>
            </a:extLst>
          </p:cNvPr>
          <p:cNvGrpSpPr/>
          <p:nvPr/>
        </p:nvGrpSpPr>
        <p:grpSpPr>
          <a:xfrm rot="16200000">
            <a:off x="1874454" y="1900530"/>
            <a:ext cx="1210172" cy="965030"/>
            <a:chOff x="0" y="0"/>
            <a:chExt cx="775260" cy="618217"/>
          </a:xfrm>
        </p:grpSpPr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684EE1BC-F67A-3E60-3E76-7FBA8D7681DA}"/>
                </a:ext>
              </a:extLst>
            </p:cNvPr>
            <p:cNvSpPr/>
            <p:nvPr/>
          </p:nvSpPr>
          <p:spPr>
            <a:xfrm>
              <a:off x="0" y="0"/>
              <a:ext cx="775260" cy="618217"/>
            </a:xfrm>
            <a:custGeom>
              <a:avLst/>
              <a:gdLst/>
              <a:ahLst/>
              <a:cxnLst/>
              <a:rect l="l" t="t" r="r" b="b"/>
              <a:pathLst>
                <a:path w="775260" h="618217">
                  <a:moveTo>
                    <a:pt x="203200" y="0"/>
                  </a:moveTo>
                  <a:lnTo>
                    <a:pt x="775260" y="0"/>
                  </a:lnTo>
                  <a:lnTo>
                    <a:pt x="572060" y="618217"/>
                  </a:lnTo>
                  <a:lnTo>
                    <a:pt x="0" y="61821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33270"/>
            </a:solidFill>
          </p:spPr>
        </p:sp>
        <p:sp>
          <p:nvSpPr>
            <p:cNvPr id="47" name="TextBox 21">
              <a:extLst>
                <a:ext uri="{FF2B5EF4-FFF2-40B4-BE49-F238E27FC236}">
                  <a16:creationId xmlns:a16="http://schemas.microsoft.com/office/drawing/2014/main" id="{9509627A-0263-4558-3459-D7B3C6E9A1EC}"/>
                </a:ext>
              </a:extLst>
            </p:cNvPr>
            <p:cNvSpPr txBox="1"/>
            <p:nvPr/>
          </p:nvSpPr>
          <p:spPr>
            <a:xfrm>
              <a:off x="101600" y="-57150"/>
              <a:ext cx="572060" cy="6753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5"/>
                </a:lnSpc>
              </a:pPr>
              <a:endParaRPr sz="800"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7111ACFE-C9AC-4177-530D-6CD8A4D1D274}"/>
              </a:ext>
            </a:extLst>
          </p:cNvPr>
          <p:cNvGrpSpPr/>
          <p:nvPr/>
        </p:nvGrpSpPr>
        <p:grpSpPr>
          <a:xfrm rot="5400000">
            <a:off x="2822076" y="1906332"/>
            <a:ext cx="1210172" cy="953425"/>
            <a:chOff x="0" y="0"/>
            <a:chExt cx="812800" cy="640359"/>
          </a:xfrm>
        </p:grpSpPr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10D493B4-3E24-44F0-7B11-2D698CA7CEF1}"/>
                </a:ext>
              </a:extLst>
            </p:cNvPr>
            <p:cNvSpPr/>
            <p:nvPr/>
          </p:nvSpPr>
          <p:spPr>
            <a:xfrm>
              <a:off x="0" y="0"/>
              <a:ext cx="812800" cy="640359"/>
            </a:xfrm>
            <a:custGeom>
              <a:avLst/>
              <a:gdLst/>
              <a:ahLst/>
              <a:cxnLst/>
              <a:rect l="l" t="t" r="r" b="b"/>
              <a:pathLst>
                <a:path w="812800" h="640359">
                  <a:moveTo>
                    <a:pt x="609600" y="0"/>
                  </a:moveTo>
                  <a:lnTo>
                    <a:pt x="0" y="0"/>
                  </a:lnTo>
                  <a:lnTo>
                    <a:pt x="203200" y="640359"/>
                  </a:lnTo>
                  <a:lnTo>
                    <a:pt x="812800" y="64035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3270"/>
            </a:solidFill>
          </p:spPr>
        </p: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DD094B64-3781-D7FB-3F9F-EF5A93C53294}"/>
                </a:ext>
              </a:extLst>
            </p:cNvPr>
            <p:cNvSpPr txBox="1"/>
            <p:nvPr/>
          </p:nvSpPr>
          <p:spPr>
            <a:xfrm>
              <a:off x="101600" y="-57150"/>
              <a:ext cx="609600" cy="6975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5"/>
                </a:lnSpc>
              </a:pPr>
              <a:endParaRPr sz="800"/>
            </a:p>
          </p:txBody>
        </p:sp>
      </p:grpSp>
      <p:grpSp>
        <p:nvGrpSpPr>
          <p:cNvPr id="13" name="Group 25">
            <a:extLst>
              <a:ext uri="{FF2B5EF4-FFF2-40B4-BE49-F238E27FC236}">
                <a16:creationId xmlns:a16="http://schemas.microsoft.com/office/drawing/2014/main" id="{398D44A0-F594-6495-6798-273188E09769}"/>
              </a:ext>
            </a:extLst>
          </p:cNvPr>
          <p:cNvGrpSpPr/>
          <p:nvPr/>
        </p:nvGrpSpPr>
        <p:grpSpPr>
          <a:xfrm rot="5400000">
            <a:off x="2816274" y="1474552"/>
            <a:ext cx="1210172" cy="965030"/>
            <a:chOff x="0" y="0"/>
            <a:chExt cx="775260" cy="618217"/>
          </a:xfrm>
        </p:grpSpPr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5D494F6-BF01-8995-5ECC-E15A4DE298E8}"/>
                </a:ext>
              </a:extLst>
            </p:cNvPr>
            <p:cNvSpPr/>
            <p:nvPr/>
          </p:nvSpPr>
          <p:spPr>
            <a:xfrm>
              <a:off x="0" y="0"/>
              <a:ext cx="775260" cy="618217"/>
            </a:xfrm>
            <a:custGeom>
              <a:avLst/>
              <a:gdLst/>
              <a:ahLst/>
              <a:cxnLst/>
              <a:rect l="l" t="t" r="r" b="b"/>
              <a:pathLst>
                <a:path w="775260" h="618217">
                  <a:moveTo>
                    <a:pt x="203200" y="0"/>
                  </a:moveTo>
                  <a:lnTo>
                    <a:pt x="775260" y="0"/>
                  </a:lnTo>
                  <a:lnTo>
                    <a:pt x="572060" y="618217"/>
                  </a:lnTo>
                  <a:lnTo>
                    <a:pt x="0" y="61821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33270"/>
            </a:solidFill>
          </p:spPr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A01786D1-3AE4-1FC9-E93B-1E752B90EA02}"/>
                </a:ext>
              </a:extLst>
            </p:cNvPr>
            <p:cNvSpPr txBox="1"/>
            <p:nvPr/>
          </p:nvSpPr>
          <p:spPr>
            <a:xfrm>
              <a:off x="101600" y="-57150"/>
              <a:ext cx="572060" cy="6753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5"/>
                </a:lnSpc>
              </a:pPr>
              <a:endParaRPr sz="800"/>
            </a:p>
          </p:txBody>
        </p:sp>
      </p:grpSp>
      <p:grpSp>
        <p:nvGrpSpPr>
          <p:cNvPr id="14" name="Group 28">
            <a:extLst>
              <a:ext uri="{FF2B5EF4-FFF2-40B4-BE49-F238E27FC236}">
                <a16:creationId xmlns:a16="http://schemas.microsoft.com/office/drawing/2014/main" id="{7FDEE2A0-33CF-D2B5-8BE1-84975E1DC221}"/>
              </a:ext>
            </a:extLst>
          </p:cNvPr>
          <p:cNvGrpSpPr/>
          <p:nvPr/>
        </p:nvGrpSpPr>
        <p:grpSpPr>
          <a:xfrm rot="16200000">
            <a:off x="1868652" y="1480355"/>
            <a:ext cx="1210172" cy="953425"/>
            <a:chOff x="0" y="0"/>
            <a:chExt cx="812800" cy="640359"/>
          </a:xfrm>
        </p:grpSpPr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65D452B7-E195-24F9-1FB8-05A50375F9AD}"/>
                </a:ext>
              </a:extLst>
            </p:cNvPr>
            <p:cNvSpPr/>
            <p:nvPr/>
          </p:nvSpPr>
          <p:spPr>
            <a:xfrm>
              <a:off x="0" y="0"/>
              <a:ext cx="812800" cy="640359"/>
            </a:xfrm>
            <a:custGeom>
              <a:avLst/>
              <a:gdLst/>
              <a:ahLst/>
              <a:cxnLst/>
              <a:rect l="l" t="t" r="r" b="b"/>
              <a:pathLst>
                <a:path w="812800" h="640359">
                  <a:moveTo>
                    <a:pt x="609600" y="0"/>
                  </a:moveTo>
                  <a:lnTo>
                    <a:pt x="0" y="0"/>
                  </a:lnTo>
                  <a:lnTo>
                    <a:pt x="203200" y="640359"/>
                  </a:lnTo>
                  <a:lnTo>
                    <a:pt x="812800" y="64035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33270"/>
            </a:solidFill>
          </p:spPr>
        </p: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7C302C10-2300-46B9-F2D4-0CBBE6438E93}"/>
                </a:ext>
              </a:extLst>
            </p:cNvPr>
            <p:cNvSpPr txBox="1"/>
            <p:nvPr/>
          </p:nvSpPr>
          <p:spPr>
            <a:xfrm>
              <a:off x="101600" y="-57150"/>
              <a:ext cx="609600" cy="69750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35"/>
                </a:lnSpc>
              </a:pPr>
              <a:endParaRPr sz="800"/>
            </a:p>
          </p:txBody>
        </p:sp>
      </p:grpSp>
      <p:sp>
        <p:nvSpPr>
          <p:cNvPr id="20" name="Freeform 36">
            <a:extLst>
              <a:ext uri="{FF2B5EF4-FFF2-40B4-BE49-F238E27FC236}">
                <a16:creationId xmlns:a16="http://schemas.microsoft.com/office/drawing/2014/main" id="{2C20DBC8-19FD-22E4-8BB8-D0CE78CDF497}"/>
              </a:ext>
            </a:extLst>
          </p:cNvPr>
          <p:cNvSpPr/>
          <p:nvPr/>
        </p:nvSpPr>
        <p:spPr>
          <a:xfrm rot="5400000">
            <a:off x="5204457" y="1379426"/>
            <a:ext cx="837721" cy="713110"/>
          </a:xfrm>
          <a:custGeom>
            <a:avLst/>
            <a:gdLst/>
            <a:ahLst/>
            <a:cxnLst/>
            <a:rect l="l" t="t" r="r" b="b"/>
            <a:pathLst>
              <a:path w="1675441" h="1426219">
                <a:moveTo>
                  <a:pt x="0" y="0"/>
                </a:moveTo>
                <a:lnTo>
                  <a:pt x="1675441" y="0"/>
                </a:lnTo>
                <a:lnTo>
                  <a:pt x="1675441" y="1426219"/>
                </a:lnTo>
                <a:lnTo>
                  <a:pt x="0" y="142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10BA1DA7-8F43-8656-4CE8-8E1F64DDBE5B}"/>
              </a:ext>
            </a:extLst>
          </p:cNvPr>
          <p:cNvSpPr txBox="1"/>
          <p:nvPr/>
        </p:nvSpPr>
        <p:spPr>
          <a:xfrm>
            <a:off x="5425771" y="1484874"/>
            <a:ext cx="395095" cy="2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634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24" name="Freeform 40">
            <a:extLst>
              <a:ext uri="{FF2B5EF4-FFF2-40B4-BE49-F238E27FC236}">
                <a16:creationId xmlns:a16="http://schemas.microsoft.com/office/drawing/2014/main" id="{A482D306-FC37-17F9-02F1-BB2FADEE5F37}"/>
              </a:ext>
            </a:extLst>
          </p:cNvPr>
          <p:cNvSpPr/>
          <p:nvPr/>
        </p:nvSpPr>
        <p:spPr>
          <a:xfrm rot="5400000">
            <a:off x="5204457" y="2363128"/>
            <a:ext cx="837721" cy="713110"/>
          </a:xfrm>
          <a:custGeom>
            <a:avLst/>
            <a:gdLst/>
            <a:ahLst/>
            <a:cxnLst/>
            <a:rect l="l" t="t" r="r" b="b"/>
            <a:pathLst>
              <a:path w="1675441" h="1426219">
                <a:moveTo>
                  <a:pt x="0" y="0"/>
                </a:moveTo>
                <a:lnTo>
                  <a:pt x="1675441" y="0"/>
                </a:lnTo>
                <a:lnTo>
                  <a:pt x="1675441" y="1426220"/>
                </a:lnTo>
                <a:lnTo>
                  <a:pt x="0" y="1426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D33B247E-457A-1C40-E7F7-DA6154701131}"/>
              </a:ext>
            </a:extLst>
          </p:cNvPr>
          <p:cNvSpPr txBox="1"/>
          <p:nvPr/>
        </p:nvSpPr>
        <p:spPr>
          <a:xfrm>
            <a:off x="5425771" y="2468576"/>
            <a:ext cx="395095" cy="2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634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EA3C2344-2A5F-65AB-CAA3-00413CBC129A}"/>
              </a:ext>
            </a:extLst>
          </p:cNvPr>
          <p:cNvSpPr/>
          <p:nvPr/>
        </p:nvSpPr>
        <p:spPr>
          <a:xfrm rot="5400000">
            <a:off x="5204457" y="3346831"/>
            <a:ext cx="837721" cy="713110"/>
          </a:xfrm>
          <a:custGeom>
            <a:avLst/>
            <a:gdLst/>
            <a:ahLst/>
            <a:cxnLst/>
            <a:rect l="l" t="t" r="r" b="b"/>
            <a:pathLst>
              <a:path w="1675441" h="1426219">
                <a:moveTo>
                  <a:pt x="0" y="0"/>
                </a:moveTo>
                <a:lnTo>
                  <a:pt x="1675441" y="0"/>
                </a:lnTo>
                <a:lnTo>
                  <a:pt x="1675441" y="1426219"/>
                </a:lnTo>
                <a:lnTo>
                  <a:pt x="0" y="142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TextBox 47">
            <a:extLst>
              <a:ext uri="{FF2B5EF4-FFF2-40B4-BE49-F238E27FC236}">
                <a16:creationId xmlns:a16="http://schemas.microsoft.com/office/drawing/2014/main" id="{EF3FF421-188F-669F-62B9-36CAE2028C8B}"/>
              </a:ext>
            </a:extLst>
          </p:cNvPr>
          <p:cNvSpPr txBox="1"/>
          <p:nvPr/>
        </p:nvSpPr>
        <p:spPr>
          <a:xfrm>
            <a:off x="5425771" y="3452278"/>
            <a:ext cx="395095" cy="2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634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32" name="Freeform 48">
            <a:extLst>
              <a:ext uri="{FF2B5EF4-FFF2-40B4-BE49-F238E27FC236}">
                <a16:creationId xmlns:a16="http://schemas.microsoft.com/office/drawing/2014/main" id="{58093755-6F1D-4D09-94A2-F21A87E0D3CF}"/>
              </a:ext>
            </a:extLst>
          </p:cNvPr>
          <p:cNvSpPr/>
          <p:nvPr/>
        </p:nvSpPr>
        <p:spPr>
          <a:xfrm rot="5400000">
            <a:off x="5204457" y="4330533"/>
            <a:ext cx="837721" cy="713110"/>
          </a:xfrm>
          <a:custGeom>
            <a:avLst/>
            <a:gdLst/>
            <a:ahLst/>
            <a:cxnLst/>
            <a:rect l="l" t="t" r="r" b="b"/>
            <a:pathLst>
              <a:path w="1675441" h="1426219">
                <a:moveTo>
                  <a:pt x="0" y="0"/>
                </a:moveTo>
                <a:lnTo>
                  <a:pt x="1675441" y="0"/>
                </a:lnTo>
                <a:lnTo>
                  <a:pt x="1675441" y="1426219"/>
                </a:lnTo>
                <a:lnTo>
                  <a:pt x="0" y="14262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TextBox 51">
            <a:extLst>
              <a:ext uri="{FF2B5EF4-FFF2-40B4-BE49-F238E27FC236}">
                <a16:creationId xmlns:a16="http://schemas.microsoft.com/office/drawing/2014/main" id="{E47E093B-16A4-0045-1509-A16A66920F4B}"/>
              </a:ext>
            </a:extLst>
          </p:cNvPr>
          <p:cNvSpPr txBox="1"/>
          <p:nvPr/>
        </p:nvSpPr>
        <p:spPr>
          <a:xfrm>
            <a:off x="5425771" y="4435980"/>
            <a:ext cx="395095" cy="2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634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38" name="Freeform 54">
            <a:extLst>
              <a:ext uri="{FF2B5EF4-FFF2-40B4-BE49-F238E27FC236}">
                <a16:creationId xmlns:a16="http://schemas.microsoft.com/office/drawing/2014/main" id="{EE4116DD-86E7-2202-7AE5-AC4BDCC3F486}"/>
              </a:ext>
            </a:extLst>
          </p:cNvPr>
          <p:cNvSpPr/>
          <p:nvPr/>
        </p:nvSpPr>
        <p:spPr>
          <a:xfrm rot="5400000">
            <a:off x="5204457" y="5314235"/>
            <a:ext cx="837721" cy="713110"/>
          </a:xfrm>
          <a:custGeom>
            <a:avLst/>
            <a:gdLst/>
            <a:ahLst/>
            <a:cxnLst/>
            <a:rect l="l" t="t" r="r" b="b"/>
            <a:pathLst>
              <a:path w="1675441" h="1426219">
                <a:moveTo>
                  <a:pt x="0" y="0"/>
                </a:moveTo>
                <a:lnTo>
                  <a:pt x="1675441" y="0"/>
                </a:lnTo>
                <a:lnTo>
                  <a:pt x="1675441" y="1426220"/>
                </a:lnTo>
                <a:lnTo>
                  <a:pt x="0" y="1426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TextBox 55">
            <a:extLst>
              <a:ext uri="{FF2B5EF4-FFF2-40B4-BE49-F238E27FC236}">
                <a16:creationId xmlns:a16="http://schemas.microsoft.com/office/drawing/2014/main" id="{40BA6515-2611-DF66-B62F-9A82D2FE17BE}"/>
              </a:ext>
            </a:extLst>
          </p:cNvPr>
          <p:cNvSpPr txBox="1"/>
          <p:nvPr/>
        </p:nvSpPr>
        <p:spPr>
          <a:xfrm>
            <a:off x="5425771" y="5419683"/>
            <a:ext cx="395095" cy="299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634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9" name="Content Placeholder 33">
            <a:extLst>
              <a:ext uri="{FF2B5EF4-FFF2-40B4-BE49-F238E27FC236}">
                <a16:creationId xmlns:a16="http://schemas.microsoft.com/office/drawing/2014/main" id="{11DFDFA4-9EE3-D8F9-B422-4C0329FCD9FD}"/>
              </a:ext>
            </a:extLst>
          </p:cNvPr>
          <p:cNvSpPr>
            <a:spLocks noGrp="1"/>
          </p:cNvSpPr>
          <p:nvPr userDrawn="1">
            <p:ph sz="quarter" idx="10" hasCustomPrompt="1"/>
          </p:nvPr>
        </p:nvSpPr>
        <p:spPr>
          <a:xfrm>
            <a:off x="389530" y="421026"/>
            <a:ext cx="6513789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F5970A-8927-F4F6-F43C-6C72ED56F600}"/>
              </a:ext>
            </a:extLst>
          </p:cNvPr>
          <p:cNvSpPr/>
          <p:nvPr userDrawn="1"/>
        </p:nvSpPr>
        <p:spPr>
          <a:xfrm>
            <a:off x="-1" y="216285"/>
            <a:ext cx="251111" cy="939032"/>
          </a:xfrm>
          <a:custGeom>
            <a:avLst/>
            <a:gdLst>
              <a:gd name="connsiteX0" fmla="*/ 0 w 251111"/>
              <a:gd name="connsiteY0" fmla="*/ 0 h 939032"/>
              <a:gd name="connsiteX1" fmla="*/ 251111 w 251111"/>
              <a:gd name="connsiteY1" fmla="*/ 469516 h 939032"/>
              <a:gd name="connsiteX2" fmla="*/ 0 w 251111"/>
              <a:gd name="connsiteY2" fmla="*/ 939032 h 93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111" h="939032">
                <a:moveTo>
                  <a:pt x="0" y="0"/>
                </a:moveTo>
                <a:lnTo>
                  <a:pt x="251111" y="469516"/>
                </a:lnTo>
                <a:lnTo>
                  <a:pt x="0" y="939032"/>
                </a:lnTo>
                <a:close/>
              </a:path>
            </a:pathLst>
          </a:custGeom>
          <a:solidFill>
            <a:srgbClr val="092E60"/>
          </a:solidFill>
        </p:spPr>
      </p:sp>
    </p:spTree>
    <p:extLst>
      <p:ext uri="{BB962C8B-B14F-4D97-AF65-F5344CB8AC3E}">
        <p14:creationId xmlns:p14="http://schemas.microsoft.com/office/powerpoint/2010/main" val="48940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low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AFF52ED4-E88C-8182-DEA6-4049BED48B3A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7C1BC95-28F3-2F2E-08C7-F8CF57B5C1D7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36E3A01C-D094-00BC-1D32-2BACFFA112C5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8" name="Content Placeholder 33">
            <a:extLst>
              <a:ext uri="{FF2B5EF4-FFF2-40B4-BE49-F238E27FC236}">
                <a16:creationId xmlns:a16="http://schemas.microsoft.com/office/drawing/2014/main" id="{EF0FFF90-9C53-CC3D-819D-5D2231552D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2" y="201730"/>
            <a:ext cx="6513789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122B01-FF2B-620D-1DE1-8E04EF320178}"/>
              </a:ext>
            </a:extLst>
          </p:cNvPr>
          <p:cNvGrpSpPr/>
          <p:nvPr userDrawn="1"/>
        </p:nvGrpSpPr>
        <p:grpSpPr>
          <a:xfrm>
            <a:off x="377446" y="1224227"/>
            <a:ext cx="3180322" cy="2310429"/>
            <a:chOff x="377446" y="1224227"/>
            <a:chExt cx="3180322" cy="2310429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44E17057-9197-295C-20D9-46210224FA1F}"/>
                </a:ext>
              </a:extLst>
            </p:cNvPr>
            <p:cNvSpPr/>
            <p:nvPr/>
          </p:nvSpPr>
          <p:spPr>
            <a:xfrm>
              <a:off x="377446" y="1224227"/>
              <a:ext cx="3180322" cy="2310429"/>
            </a:xfrm>
            <a:custGeom>
              <a:avLst/>
              <a:gdLst/>
              <a:ahLst/>
              <a:cxnLst/>
              <a:rect l="l" t="t" r="r" b="b"/>
              <a:pathLst>
                <a:path w="1256424" h="912762">
                  <a:moveTo>
                    <a:pt x="38949" y="0"/>
                  </a:moveTo>
                  <a:lnTo>
                    <a:pt x="1217475" y="0"/>
                  </a:lnTo>
                  <a:cubicBezTo>
                    <a:pt x="1227804" y="0"/>
                    <a:pt x="1237711" y="4104"/>
                    <a:pt x="1245016" y="11408"/>
                  </a:cubicBezTo>
                  <a:cubicBezTo>
                    <a:pt x="1252320" y="18712"/>
                    <a:pt x="1256424" y="28619"/>
                    <a:pt x="1256424" y="38949"/>
                  </a:cubicBezTo>
                  <a:lnTo>
                    <a:pt x="1256424" y="873813"/>
                  </a:lnTo>
                  <a:cubicBezTo>
                    <a:pt x="1256424" y="884143"/>
                    <a:pt x="1252320" y="894050"/>
                    <a:pt x="1245016" y="901354"/>
                  </a:cubicBezTo>
                  <a:cubicBezTo>
                    <a:pt x="1237711" y="908658"/>
                    <a:pt x="1227804" y="912762"/>
                    <a:pt x="1217475" y="912762"/>
                  </a:cubicBezTo>
                  <a:lnTo>
                    <a:pt x="38949" y="912762"/>
                  </a:lnTo>
                  <a:cubicBezTo>
                    <a:pt x="17438" y="912762"/>
                    <a:pt x="0" y="895324"/>
                    <a:pt x="0" y="873813"/>
                  </a:cubicBezTo>
                  <a:lnTo>
                    <a:pt x="0" y="38949"/>
                  </a:lnTo>
                  <a:cubicBezTo>
                    <a:pt x="0" y="17438"/>
                    <a:pt x="17438" y="0"/>
                    <a:pt x="38949" y="0"/>
                  </a:cubicBezTo>
                  <a:close/>
                </a:path>
              </a:pathLst>
            </a:custGeom>
            <a:solidFill>
              <a:srgbClr val="F1F2F2"/>
            </a:solidFill>
            <a:ln cap="rnd">
              <a:noFill/>
              <a:prstDash val="solid"/>
              <a:round/>
            </a:ln>
          </p:spPr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E7A79D0A-9C4F-A32A-CF62-12C6CA342B2C}"/>
                </a:ext>
              </a:extLst>
            </p:cNvPr>
            <p:cNvSpPr/>
            <p:nvPr/>
          </p:nvSpPr>
          <p:spPr>
            <a:xfrm>
              <a:off x="377446" y="1224227"/>
              <a:ext cx="1989827" cy="389301"/>
            </a:xfrm>
            <a:custGeom>
              <a:avLst/>
              <a:gdLst/>
              <a:ahLst/>
              <a:cxnLst/>
              <a:rect l="l" t="t" r="r" b="b"/>
              <a:pathLst>
                <a:path w="786105" h="153798">
                  <a:moveTo>
                    <a:pt x="62252" y="0"/>
                  </a:moveTo>
                  <a:lnTo>
                    <a:pt x="723853" y="0"/>
                  </a:lnTo>
                  <a:cubicBezTo>
                    <a:pt x="758233" y="0"/>
                    <a:pt x="786105" y="27871"/>
                    <a:pt x="786105" y="62252"/>
                  </a:cubicBezTo>
                  <a:lnTo>
                    <a:pt x="786105" y="91546"/>
                  </a:lnTo>
                  <a:cubicBezTo>
                    <a:pt x="786105" y="108056"/>
                    <a:pt x="779546" y="123890"/>
                    <a:pt x="767871" y="135565"/>
                  </a:cubicBezTo>
                  <a:cubicBezTo>
                    <a:pt x="756197" y="147239"/>
                    <a:pt x="740363" y="153798"/>
                    <a:pt x="723853" y="153798"/>
                  </a:cubicBezTo>
                  <a:lnTo>
                    <a:pt x="62252" y="153798"/>
                  </a:lnTo>
                  <a:cubicBezTo>
                    <a:pt x="45742" y="153798"/>
                    <a:pt x="29908" y="147239"/>
                    <a:pt x="18233" y="135565"/>
                  </a:cubicBezTo>
                  <a:cubicBezTo>
                    <a:pt x="6559" y="123890"/>
                    <a:pt x="0" y="108056"/>
                    <a:pt x="0" y="91546"/>
                  </a:cubicBezTo>
                  <a:lnTo>
                    <a:pt x="0" y="62252"/>
                  </a:lnTo>
                  <a:cubicBezTo>
                    <a:pt x="0" y="45742"/>
                    <a:pt x="6559" y="29908"/>
                    <a:pt x="18233" y="18233"/>
                  </a:cubicBezTo>
                  <a:cubicBezTo>
                    <a:pt x="29908" y="6559"/>
                    <a:pt x="45742" y="0"/>
                    <a:pt x="62252" y="0"/>
                  </a:cubicBezTo>
                  <a:close/>
                </a:path>
              </a:pathLst>
            </a:custGeom>
            <a:solidFill>
              <a:srgbClr val="021F72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endParaRPr lang="en-IN" sz="8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45C8F6-0175-488B-15E3-38F13E4D6681}"/>
              </a:ext>
            </a:extLst>
          </p:cNvPr>
          <p:cNvGrpSpPr/>
          <p:nvPr userDrawn="1"/>
        </p:nvGrpSpPr>
        <p:grpSpPr>
          <a:xfrm>
            <a:off x="7628505" y="1224227"/>
            <a:ext cx="4243988" cy="2310429"/>
            <a:chOff x="7628505" y="1224227"/>
            <a:chExt cx="4243988" cy="2310429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88E3799-3F93-70DD-E15D-65285A25E18B}"/>
                </a:ext>
              </a:extLst>
            </p:cNvPr>
            <p:cNvSpPr/>
            <p:nvPr/>
          </p:nvSpPr>
          <p:spPr>
            <a:xfrm>
              <a:off x="7628505" y="1224227"/>
              <a:ext cx="4243988" cy="2310429"/>
            </a:xfrm>
            <a:custGeom>
              <a:avLst/>
              <a:gdLst/>
              <a:ahLst/>
              <a:cxnLst/>
              <a:rect l="l" t="t" r="r" b="b"/>
              <a:pathLst>
                <a:path w="1676637" h="912762">
                  <a:moveTo>
                    <a:pt x="29187" y="0"/>
                  </a:moveTo>
                  <a:lnTo>
                    <a:pt x="1647450" y="0"/>
                  </a:lnTo>
                  <a:cubicBezTo>
                    <a:pt x="1655191" y="0"/>
                    <a:pt x="1662615" y="3075"/>
                    <a:pt x="1668089" y="8549"/>
                  </a:cubicBezTo>
                  <a:cubicBezTo>
                    <a:pt x="1673562" y="14022"/>
                    <a:pt x="1676637" y="21446"/>
                    <a:pt x="1676637" y="29187"/>
                  </a:cubicBezTo>
                  <a:lnTo>
                    <a:pt x="1676637" y="883575"/>
                  </a:lnTo>
                  <a:cubicBezTo>
                    <a:pt x="1676637" y="891316"/>
                    <a:pt x="1673562" y="898740"/>
                    <a:pt x="1668089" y="904213"/>
                  </a:cubicBezTo>
                  <a:cubicBezTo>
                    <a:pt x="1662615" y="909687"/>
                    <a:pt x="1655191" y="912762"/>
                    <a:pt x="1647450" y="912762"/>
                  </a:cubicBezTo>
                  <a:lnTo>
                    <a:pt x="29187" y="912762"/>
                  </a:lnTo>
                  <a:cubicBezTo>
                    <a:pt x="21446" y="912762"/>
                    <a:pt x="14022" y="909687"/>
                    <a:pt x="8549" y="904213"/>
                  </a:cubicBezTo>
                  <a:cubicBezTo>
                    <a:pt x="3075" y="898740"/>
                    <a:pt x="0" y="891316"/>
                    <a:pt x="0" y="883575"/>
                  </a:cubicBezTo>
                  <a:lnTo>
                    <a:pt x="0" y="29187"/>
                  </a:lnTo>
                  <a:cubicBezTo>
                    <a:pt x="0" y="21446"/>
                    <a:pt x="3075" y="14022"/>
                    <a:pt x="8549" y="8549"/>
                  </a:cubicBezTo>
                  <a:cubicBezTo>
                    <a:pt x="14022" y="3075"/>
                    <a:pt x="21446" y="0"/>
                    <a:pt x="29187" y="0"/>
                  </a:cubicBezTo>
                  <a:close/>
                </a:path>
              </a:pathLst>
            </a:custGeom>
            <a:solidFill>
              <a:srgbClr val="033270"/>
            </a:solidFill>
            <a:ln cap="rnd">
              <a:noFill/>
              <a:prstDash val="solid"/>
              <a:round/>
            </a:ln>
          </p:spPr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17F4E189-F5E4-9B15-6248-A71F0B96E4E3}"/>
                </a:ext>
              </a:extLst>
            </p:cNvPr>
            <p:cNvSpPr/>
            <p:nvPr/>
          </p:nvSpPr>
          <p:spPr>
            <a:xfrm>
              <a:off x="7628733" y="1224227"/>
              <a:ext cx="1782677" cy="389301"/>
            </a:xfrm>
            <a:custGeom>
              <a:avLst/>
              <a:gdLst/>
              <a:ahLst/>
              <a:cxnLst/>
              <a:rect l="l" t="t" r="r" b="b"/>
              <a:pathLst>
                <a:path w="704268" h="153798">
                  <a:moveTo>
                    <a:pt x="69486" y="0"/>
                  </a:moveTo>
                  <a:lnTo>
                    <a:pt x="634782" y="0"/>
                  </a:lnTo>
                  <a:cubicBezTo>
                    <a:pt x="673158" y="0"/>
                    <a:pt x="704268" y="31110"/>
                    <a:pt x="704268" y="69486"/>
                  </a:cubicBezTo>
                  <a:lnTo>
                    <a:pt x="704268" y="84312"/>
                  </a:lnTo>
                  <a:cubicBezTo>
                    <a:pt x="704268" y="102741"/>
                    <a:pt x="696947" y="120415"/>
                    <a:pt x="683916" y="133446"/>
                  </a:cubicBezTo>
                  <a:cubicBezTo>
                    <a:pt x="670885" y="146477"/>
                    <a:pt x="653211" y="153798"/>
                    <a:pt x="634782" y="153798"/>
                  </a:cubicBezTo>
                  <a:lnTo>
                    <a:pt x="69486" y="153798"/>
                  </a:lnTo>
                  <a:cubicBezTo>
                    <a:pt x="31110" y="153798"/>
                    <a:pt x="0" y="122688"/>
                    <a:pt x="0" y="84312"/>
                  </a:cubicBezTo>
                  <a:lnTo>
                    <a:pt x="0" y="69486"/>
                  </a:lnTo>
                  <a:cubicBezTo>
                    <a:pt x="0" y="31110"/>
                    <a:pt x="31110" y="0"/>
                    <a:pt x="69486" y="0"/>
                  </a:cubicBezTo>
                  <a:close/>
                </a:path>
              </a:pathLst>
            </a:custGeom>
            <a:solidFill>
              <a:srgbClr val="2D2D2D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endParaRPr lang="en-IN" sz="8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379DA5A-A493-174B-F6AA-30AA6C1782FD}"/>
              </a:ext>
            </a:extLst>
          </p:cNvPr>
          <p:cNvGrpSpPr/>
          <p:nvPr userDrawn="1"/>
        </p:nvGrpSpPr>
        <p:grpSpPr>
          <a:xfrm>
            <a:off x="4019971" y="1223609"/>
            <a:ext cx="3178799" cy="2311047"/>
            <a:chOff x="4019971" y="1223609"/>
            <a:chExt cx="3178799" cy="231104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F4BE43-7D23-6ADC-46C1-9AC74EF5D4ED}"/>
                </a:ext>
              </a:extLst>
            </p:cNvPr>
            <p:cNvSpPr/>
            <p:nvPr/>
          </p:nvSpPr>
          <p:spPr>
            <a:xfrm>
              <a:off x="4019971" y="1224227"/>
              <a:ext cx="3178799" cy="2310429"/>
            </a:xfrm>
            <a:custGeom>
              <a:avLst/>
              <a:gdLst/>
              <a:ahLst/>
              <a:cxnLst/>
              <a:rect l="l" t="t" r="r" b="b"/>
              <a:pathLst>
                <a:path w="1157681" h="912762">
                  <a:moveTo>
                    <a:pt x="42271" y="0"/>
                  </a:moveTo>
                  <a:lnTo>
                    <a:pt x="1115410" y="0"/>
                  </a:lnTo>
                  <a:cubicBezTo>
                    <a:pt x="1138755" y="0"/>
                    <a:pt x="1157681" y="18925"/>
                    <a:pt x="1157681" y="42271"/>
                  </a:cubicBezTo>
                  <a:lnTo>
                    <a:pt x="1157681" y="870491"/>
                  </a:lnTo>
                  <a:cubicBezTo>
                    <a:pt x="1157681" y="881702"/>
                    <a:pt x="1153227" y="892454"/>
                    <a:pt x="1145300" y="900381"/>
                  </a:cubicBezTo>
                  <a:cubicBezTo>
                    <a:pt x="1137373" y="908308"/>
                    <a:pt x="1126621" y="912762"/>
                    <a:pt x="1115410" y="912762"/>
                  </a:cubicBezTo>
                  <a:lnTo>
                    <a:pt x="42271" y="912762"/>
                  </a:lnTo>
                  <a:cubicBezTo>
                    <a:pt x="18925" y="912762"/>
                    <a:pt x="0" y="893837"/>
                    <a:pt x="0" y="870491"/>
                  </a:cubicBezTo>
                  <a:lnTo>
                    <a:pt x="0" y="42271"/>
                  </a:lnTo>
                  <a:cubicBezTo>
                    <a:pt x="0" y="18925"/>
                    <a:pt x="18925" y="0"/>
                    <a:pt x="42271" y="0"/>
                  </a:cubicBezTo>
                  <a:close/>
                </a:path>
              </a:pathLst>
            </a:custGeom>
            <a:solidFill>
              <a:srgbClr val="FFF5EA"/>
            </a:solidFill>
            <a:ln cap="rnd">
              <a:noFill/>
              <a:prstDash val="solid"/>
              <a:round/>
            </a:ln>
          </p:spPr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85167182-C37B-A956-F4D8-2C1270F82DDC}"/>
                </a:ext>
              </a:extLst>
            </p:cNvPr>
            <p:cNvSpPr/>
            <p:nvPr/>
          </p:nvSpPr>
          <p:spPr>
            <a:xfrm>
              <a:off x="4019972" y="1223609"/>
              <a:ext cx="1390965" cy="389301"/>
            </a:xfrm>
            <a:custGeom>
              <a:avLst/>
              <a:gdLst/>
              <a:ahLst/>
              <a:cxnLst/>
              <a:rect l="l" t="t" r="r" b="b"/>
              <a:pathLst>
                <a:path w="549517" h="153798">
                  <a:moveTo>
                    <a:pt x="76899" y="0"/>
                  </a:moveTo>
                  <a:lnTo>
                    <a:pt x="472618" y="0"/>
                  </a:lnTo>
                  <a:cubicBezTo>
                    <a:pt x="515088" y="0"/>
                    <a:pt x="549517" y="34429"/>
                    <a:pt x="549517" y="76899"/>
                  </a:cubicBezTo>
                  <a:lnTo>
                    <a:pt x="549517" y="76899"/>
                  </a:lnTo>
                  <a:cubicBezTo>
                    <a:pt x="549517" y="119369"/>
                    <a:pt x="515088" y="153798"/>
                    <a:pt x="472618" y="153798"/>
                  </a:cubicBezTo>
                  <a:lnTo>
                    <a:pt x="76899" y="153798"/>
                  </a:lnTo>
                  <a:cubicBezTo>
                    <a:pt x="34429" y="153798"/>
                    <a:pt x="0" y="119369"/>
                    <a:pt x="0" y="76899"/>
                  </a:cubicBezTo>
                  <a:lnTo>
                    <a:pt x="0" y="76899"/>
                  </a:lnTo>
                  <a:cubicBezTo>
                    <a:pt x="0" y="34429"/>
                    <a:pt x="34429" y="0"/>
                    <a:pt x="76899" y="0"/>
                  </a:cubicBezTo>
                  <a:close/>
                </a:path>
              </a:pathLst>
            </a:custGeom>
            <a:solidFill>
              <a:srgbClr val="F47A2E"/>
            </a:solidFill>
            <a:ln cap="rnd">
              <a:noFill/>
              <a:prstDash val="solid"/>
              <a:round/>
            </a:ln>
          </p:spPr>
          <p:txBody>
            <a:bodyPr anchor="ctr"/>
            <a:lstStyle/>
            <a:p>
              <a:endParaRPr lang="en-IN" sz="800"/>
            </a:p>
          </p:txBody>
        </p:sp>
      </p:grpSp>
      <p:sp>
        <p:nvSpPr>
          <p:cNvPr id="15" name="Online Image Placeholder 14">
            <a:extLst>
              <a:ext uri="{FF2B5EF4-FFF2-40B4-BE49-F238E27FC236}">
                <a16:creationId xmlns:a16="http://schemas.microsoft.com/office/drawing/2014/main" id="{5967815A-2F7D-A50A-73EA-52A6C899730F}"/>
              </a:ext>
            </a:extLst>
          </p:cNvPr>
          <p:cNvSpPr>
            <a:spLocks noGrp="1"/>
          </p:cNvSpPr>
          <p:nvPr>
            <p:ph type="clipArt" sz="quarter" idx="11"/>
          </p:nvPr>
        </p:nvSpPr>
        <p:spPr>
          <a:xfrm>
            <a:off x="377447" y="3975100"/>
            <a:ext cx="11495046" cy="21971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319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50E01AE-4C02-E880-8C64-6BB711C5C810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19A091D-F892-92B6-9184-B1C875659E71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1A7830D-6A20-CB3E-67A9-2C6F8ACF8C89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5" name="Content Placeholder 33">
            <a:extLst>
              <a:ext uri="{FF2B5EF4-FFF2-40B4-BE49-F238E27FC236}">
                <a16:creationId xmlns:a16="http://schemas.microsoft.com/office/drawing/2014/main" id="{12EFDFA8-2681-279A-FDE1-EC795A0C40C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3" y="201730"/>
            <a:ext cx="10250488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D9ACDFA-6586-8C65-AA56-DF0DF8B8C2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2412" y="941953"/>
            <a:ext cx="4914901" cy="469049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IN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19E530B-41FA-5A1C-A124-E335638D9E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7406" y="941953"/>
            <a:ext cx="6416932" cy="492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000" b="1" kern="1200" spc="200" dirty="0" smtClean="0">
                <a:solidFill>
                  <a:srgbClr val="1B4689"/>
                </a:solidFill>
                <a:latin typeface="Poppins Bold" panose="00000800000000000000" pitchFamily="2" charset="0"/>
                <a:ea typeface="Verdana" panose="020B0604030504040204" pitchFamily="34" charset="0"/>
                <a:cs typeface="Poppins Bold" panose="00000800000000000000" pitchFamily="2" charset="0"/>
              </a:defRPr>
            </a:lvl1pPr>
            <a:lvl5pPr marL="18288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7432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2004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657600" indent="0">
              <a:buNone/>
              <a:defRPr lang="en-IN" sz="2000" b="1" kern="12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AEC54B1-F9D0-001A-DE18-3C75ED605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27406" y="1468802"/>
            <a:ext cx="6416932" cy="492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5pPr marL="18288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7432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2004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657600" indent="0">
              <a:buNone/>
              <a:defRPr lang="en-IN" sz="2000" b="1" kern="12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2855CC4-BA68-A597-6C93-5B785527B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7406" y="1988743"/>
            <a:ext cx="6416932" cy="1313614"/>
          </a:xfrm>
          <a:prstGeom prst="rect">
            <a:avLst/>
          </a:prstGeom>
        </p:spPr>
        <p:txBody>
          <a:bodyPr/>
          <a:lstStyle>
            <a:lvl1pPr>
              <a:defRPr lang="en-US" sz="1600" dirty="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>
              <a:buClr>
                <a:srgbClr val="FF0000"/>
              </a:buClr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0D509B8-A731-8DA6-DF28-0C64CD083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27406" y="3433368"/>
            <a:ext cx="6416932" cy="492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000" b="1" kern="1200" spc="200" dirty="0" smtClean="0">
                <a:solidFill>
                  <a:srgbClr val="1B4689"/>
                </a:solidFill>
                <a:latin typeface="Poppins Bold" panose="00000800000000000000" pitchFamily="2" charset="0"/>
                <a:ea typeface="Verdana" panose="020B0604030504040204" pitchFamily="34" charset="0"/>
                <a:cs typeface="Poppins Bold" panose="00000800000000000000" pitchFamily="2" charset="0"/>
              </a:defRPr>
            </a:lvl1pPr>
            <a:lvl5pPr marL="18288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7432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2004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657600" indent="0">
              <a:buNone/>
              <a:defRPr lang="en-IN" sz="2000" b="1" kern="12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C40F58-9D2C-094D-0CA8-8AE4D53691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7406" y="3960217"/>
            <a:ext cx="6416932" cy="492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5pPr marL="18288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7432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200400" indent="0">
              <a:buNone/>
              <a:defRPr lang="en-US" sz="2000" b="1" kern="1200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657600" indent="0">
              <a:buNone/>
              <a:defRPr lang="en-IN" sz="2000" b="1" kern="12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90FC9B6-8F9E-7331-5BD3-EFB4CB8DF3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7406" y="4480159"/>
            <a:ext cx="6416932" cy="1152292"/>
          </a:xfrm>
          <a:prstGeom prst="rect">
            <a:avLst/>
          </a:prstGeom>
        </p:spPr>
        <p:txBody>
          <a:bodyPr/>
          <a:lstStyle>
            <a:lvl1pPr>
              <a:defRPr lang="en-US" sz="1600" dirty="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>
              <a:buClr>
                <a:srgbClr val="FF0000"/>
              </a:buClr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17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76A3E30-18A1-E5EB-F8C8-682EE8A9208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D972B6-FAF0-ECF4-8A18-42C5EE1CE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F3E1A4-57C9-6143-F2A4-21F8EB79E8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C4B598B-A44C-C30A-B798-534927B8B953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CF620A-C062-5E3C-6D77-B6EE65479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4000500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57A2C"/>
                </a:solidFill>
                <a:latin typeface="Popppins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17B2317-334B-2B68-E48D-E305793164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75" y="3305175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IN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1471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5D0EC44-CFB1-FE7A-41E6-CF7F28DC44A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AD533C7-70C0-E0E5-F3B4-CFFB0589FB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32994C-5B91-8D4B-F2E0-D46E038837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A38FDA2-296C-5EC5-A0F5-FD7C17AFFC6A}"/>
                </a:ext>
              </a:extLst>
            </p:cNvPr>
            <p:cNvSpPr txBox="1"/>
            <p:nvPr userDrawn="1"/>
          </p:nvSpPr>
          <p:spPr>
            <a:xfrm rot="10800000">
              <a:off x="12075093" y="153038"/>
              <a:ext cx="116907" cy="553459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CF620A-C062-5E3C-6D77-B6EE65479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4000500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57A2C"/>
                </a:solidFill>
                <a:latin typeface="Popppins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17B2317-334B-2B68-E48D-E305793164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75" y="3305175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IN"/>
              <a:t>Click To Add Title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AFB3A490-DE5B-D7E3-AF7C-D806C89F021A}"/>
              </a:ext>
            </a:extLst>
          </p:cNvPr>
          <p:cNvSpPr/>
          <p:nvPr userDrawn="1"/>
        </p:nvSpPr>
        <p:spPr>
          <a:xfrm rot="10800000">
            <a:off x="11994858" y="153038"/>
            <a:ext cx="197142" cy="533400"/>
          </a:xfrm>
          <a:custGeom>
            <a:avLst/>
            <a:gdLst/>
            <a:ahLst/>
            <a:cxnLst/>
            <a:rect l="l" t="t" r="r" b="b"/>
            <a:pathLst>
              <a:path w="280843" h="759868">
                <a:moveTo>
                  <a:pt x="77643" y="0"/>
                </a:moveTo>
                <a:lnTo>
                  <a:pt x="0" y="0"/>
                </a:lnTo>
                <a:lnTo>
                  <a:pt x="0" y="759868"/>
                </a:lnTo>
                <a:lnTo>
                  <a:pt x="77643" y="759868"/>
                </a:lnTo>
                <a:lnTo>
                  <a:pt x="280843" y="379934"/>
                </a:lnTo>
                <a:lnTo>
                  <a:pt x="77643" y="0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3105365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81A72F-A851-A749-A888-7B135E358AB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7A061C-EDCF-8AF6-7833-25B7DC8DB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70D399-D790-B05E-C63A-FFA4504CC3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886D7-A15F-00E8-2F45-360AB11BB20D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CF620A-C062-5E3C-6D77-B6EE65479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4000500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57A2C"/>
                </a:solidFill>
                <a:latin typeface="Popppins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17B2317-334B-2B68-E48D-E305793164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75" y="3305175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IN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8305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9E6DA-AD94-8A41-1550-2DEBD544671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FFD55D-6091-EF90-32BB-A5953571D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1DD48D-DE21-8D65-2C29-2B464BF697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0A66D71-3FA2-AA1A-7D7E-2701AD0E4DD1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CF620A-C062-5E3C-6D77-B6EE65479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4000500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57A2C"/>
                </a:solidFill>
                <a:latin typeface="Popppins"/>
              </a:defRPr>
            </a:lvl1pPr>
          </a:lstStyle>
          <a:p>
            <a:pPr lvl="0"/>
            <a:r>
              <a:rPr lang="en-IN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17B2317-334B-2B68-E48D-E305793164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275" y="3305175"/>
            <a:ext cx="5238750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defRPr>
            </a:lvl1pPr>
          </a:lstStyle>
          <a:p>
            <a:pPr lvl="0"/>
            <a:r>
              <a:rPr lang="en-IN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58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4F541A-6941-53EA-ADB5-7D90C15DD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" b="23844"/>
          <a:stretch/>
        </p:blipFill>
        <p:spPr>
          <a:xfrm>
            <a:off x="0" y="0"/>
            <a:ext cx="12192000" cy="4730165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20966BAC-68DF-3C9B-F950-DDD6B2264049}"/>
              </a:ext>
            </a:extLst>
          </p:cNvPr>
          <p:cNvGrpSpPr/>
          <p:nvPr userDrawn="1"/>
        </p:nvGrpSpPr>
        <p:grpSpPr>
          <a:xfrm>
            <a:off x="-1" y="-78530"/>
            <a:ext cx="12192001" cy="4615032"/>
            <a:chOff x="0" y="0"/>
            <a:chExt cx="5200670" cy="179219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80DDFE3-C4F7-2CCA-092A-C17D528FD1E8}"/>
                </a:ext>
              </a:extLst>
            </p:cNvPr>
            <p:cNvSpPr/>
            <p:nvPr/>
          </p:nvSpPr>
          <p:spPr>
            <a:xfrm>
              <a:off x="0" y="0"/>
              <a:ext cx="5200670" cy="1792198"/>
            </a:xfrm>
            <a:custGeom>
              <a:avLst/>
              <a:gdLst/>
              <a:ahLst/>
              <a:cxnLst/>
              <a:rect l="l" t="t" r="r" b="b"/>
              <a:pathLst>
                <a:path w="5200670" h="1792198">
                  <a:moveTo>
                    <a:pt x="0" y="0"/>
                  </a:moveTo>
                  <a:lnTo>
                    <a:pt x="5200670" y="0"/>
                  </a:lnTo>
                  <a:lnTo>
                    <a:pt x="5200670" y="1792198"/>
                  </a:lnTo>
                  <a:lnTo>
                    <a:pt x="0" y="179219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B31581-98FD-DA82-2F2E-D0662663FBC7}"/>
                </a:ext>
              </a:extLst>
            </p:cNvPr>
            <p:cNvSpPr txBox="1"/>
            <p:nvPr/>
          </p:nvSpPr>
          <p:spPr>
            <a:xfrm>
              <a:off x="0" y="-38100"/>
              <a:ext cx="5200670" cy="183029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6FEEC0-C9CF-408D-88F4-F3BA8A06B06D}"/>
              </a:ext>
            </a:extLst>
          </p:cNvPr>
          <p:cNvGrpSpPr/>
          <p:nvPr userDrawn="1"/>
        </p:nvGrpSpPr>
        <p:grpSpPr>
          <a:xfrm>
            <a:off x="0" y="2793531"/>
            <a:ext cx="12192000" cy="2137812"/>
            <a:chOff x="0" y="0"/>
            <a:chExt cx="4896431" cy="844568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C1A581E-3DB5-8CF4-F1FA-B18B99719828}"/>
                </a:ext>
              </a:extLst>
            </p:cNvPr>
            <p:cNvSpPr/>
            <p:nvPr/>
          </p:nvSpPr>
          <p:spPr>
            <a:xfrm>
              <a:off x="0" y="0"/>
              <a:ext cx="4896431" cy="844568"/>
            </a:xfrm>
            <a:custGeom>
              <a:avLst/>
              <a:gdLst/>
              <a:ahLst/>
              <a:cxnLst/>
              <a:rect l="l" t="t" r="r" b="b"/>
              <a:pathLst>
                <a:path w="4896431" h="844568">
                  <a:moveTo>
                    <a:pt x="0" y="0"/>
                  </a:moveTo>
                  <a:lnTo>
                    <a:pt x="4896431" y="0"/>
                  </a:lnTo>
                  <a:lnTo>
                    <a:pt x="4896431" y="844568"/>
                  </a:lnTo>
                  <a:lnTo>
                    <a:pt x="0" y="84456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33333">
                  <a:srgbClr val="FFFFFF">
                    <a:alpha val="66000"/>
                  </a:srgbClr>
                </a:gs>
                <a:gs pos="66667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266FFE-5B1E-3E23-4D2B-52D1C86C1493}"/>
                </a:ext>
              </a:extLst>
            </p:cNvPr>
            <p:cNvSpPr txBox="1"/>
            <p:nvPr/>
          </p:nvSpPr>
          <p:spPr>
            <a:xfrm>
              <a:off x="0" y="-38100"/>
              <a:ext cx="4896431" cy="88266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3" name="Freeform 10">
            <a:extLst>
              <a:ext uri="{FF2B5EF4-FFF2-40B4-BE49-F238E27FC236}">
                <a16:creationId xmlns:a16="http://schemas.microsoft.com/office/drawing/2014/main" id="{1B177ED9-847F-FC19-E938-E514880F45A6}"/>
              </a:ext>
            </a:extLst>
          </p:cNvPr>
          <p:cNvSpPr/>
          <p:nvPr userDrawn="1"/>
        </p:nvSpPr>
        <p:spPr>
          <a:xfrm>
            <a:off x="3254029" y="9958"/>
            <a:ext cx="5682786" cy="2107598"/>
          </a:xfrm>
          <a:custGeom>
            <a:avLst/>
            <a:gdLst/>
            <a:ahLst/>
            <a:cxnLst/>
            <a:rect l="l" t="t" r="r" b="b"/>
            <a:pathLst>
              <a:path w="8113255" h="5679278">
                <a:moveTo>
                  <a:pt x="0" y="0"/>
                </a:moveTo>
                <a:lnTo>
                  <a:pt x="8113254" y="0"/>
                </a:lnTo>
                <a:lnTo>
                  <a:pt x="8113254" y="5679278"/>
                </a:lnTo>
                <a:lnTo>
                  <a:pt x="0" y="567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88743"/>
            </a:stretch>
          </a:blipFill>
        </p:spPr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1409E4D0-4753-DD27-BED7-408E314E0766}"/>
              </a:ext>
            </a:extLst>
          </p:cNvPr>
          <p:cNvSpPr/>
          <p:nvPr userDrawn="1"/>
        </p:nvSpPr>
        <p:spPr>
          <a:xfrm>
            <a:off x="5529695" y="266288"/>
            <a:ext cx="1132611" cy="598127"/>
          </a:xfrm>
          <a:custGeom>
            <a:avLst/>
            <a:gdLst/>
            <a:ahLst/>
            <a:cxnLst/>
            <a:rect l="l" t="t" r="r" b="b"/>
            <a:pathLst>
              <a:path w="1698917" h="897191">
                <a:moveTo>
                  <a:pt x="0" y="0"/>
                </a:moveTo>
                <a:lnTo>
                  <a:pt x="1698916" y="0"/>
                </a:lnTo>
                <a:lnTo>
                  <a:pt x="1698916" y="897191"/>
                </a:lnTo>
                <a:lnTo>
                  <a:pt x="0" y="89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622" b="-42737"/>
            </a:stretch>
          </a:blipFill>
        </p:spPr>
      </p:sp>
      <p:sp>
        <p:nvSpPr>
          <p:cNvPr id="25" name="AutoShape 12">
            <a:extLst>
              <a:ext uri="{FF2B5EF4-FFF2-40B4-BE49-F238E27FC236}">
                <a16:creationId xmlns:a16="http://schemas.microsoft.com/office/drawing/2014/main" id="{C362FFCB-03C1-8B72-8711-0842C7F393CF}"/>
              </a:ext>
            </a:extLst>
          </p:cNvPr>
          <p:cNvSpPr/>
          <p:nvPr userDrawn="1"/>
        </p:nvSpPr>
        <p:spPr>
          <a:xfrm flipV="1">
            <a:off x="2758065" y="5086491"/>
            <a:ext cx="6675871" cy="25400"/>
          </a:xfrm>
          <a:prstGeom prst="line">
            <a:avLst/>
          </a:prstGeom>
          <a:ln w="38100" cap="flat">
            <a:solidFill>
              <a:srgbClr val="2245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718E6-7C1B-E6C2-5FDB-0439231F2F0B}"/>
              </a:ext>
            </a:extLst>
          </p:cNvPr>
          <p:cNvSpPr txBox="1"/>
          <p:nvPr userDrawn="1"/>
        </p:nvSpPr>
        <p:spPr>
          <a:xfrm>
            <a:off x="4329788" y="6175293"/>
            <a:ext cx="3532424" cy="28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6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www.nicesoftwaresolutions.com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91BC89C2-4F2B-73E2-CFAA-1D8EDC89E4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48490" y="4286250"/>
            <a:ext cx="7767060" cy="61764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0">
                <a:latin typeface="Poppins Ultra-Bold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>
                <a:solidFill>
                  <a:srgbClr val="22458A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Click Here to Edit </a:t>
            </a:r>
            <a:r>
              <a:rPr lang="en-US" sz="2800" b="1">
                <a:solidFill>
                  <a:srgbClr val="FF7B25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Master Heading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AF62FD87-34FF-85F0-241A-ABC2491194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7487" y="5324475"/>
            <a:ext cx="6675871" cy="3556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2800" err="1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2800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err="1">
                <a:solidFill>
                  <a:srgbClr val="22458A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endParaRPr lang="en-US" sz="2800">
              <a:solidFill>
                <a:srgbClr val="22458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4267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90D6B1-D275-1E0C-A88F-D470645AA437}"/>
              </a:ext>
            </a:extLst>
          </p:cNvPr>
          <p:cNvSpPr/>
          <p:nvPr userDrawn="1"/>
        </p:nvSpPr>
        <p:spPr>
          <a:xfrm>
            <a:off x="-481718" y="2749531"/>
            <a:ext cx="5031383" cy="4108469"/>
          </a:xfrm>
          <a:custGeom>
            <a:avLst/>
            <a:gdLst>
              <a:gd name="connsiteX0" fmla="*/ 481718 w 5031383"/>
              <a:gd name="connsiteY0" fmla="*/ 0 h 4108469"/>
              <a:gd name="connsiteX1" fmla="*/ 5031383 w 5031383"/>
              <a:gd name="connsiteY1" fmla="*/ 0 h 4108469"/>
              <a:gd name="connsiteX2" fmla="*/ 5031383 w 5031383"/>
              <a:gd name="connsiteY2" fmla="*/ 4108469 h 4108469"/>
              <a:gd name="connsiteX3" fmla="*/ 0 w 5031383"/>
              <a:gd name="connsiteY3" fmla="*/ 4108469 h 4108469"/>
              <a:gd name="connsiteX4" fmla="*/ 0 w 5031383"/>
              <a:gd name="connsiteY4" fmla="*/ 4108468 h 4108469"/>
              <a:gd name="connsiteX5" fmla="*/ 481718 w 5031383"/>
              <a:gd name="connsiteY5" fmla="*/ 4108468 h 410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1383" h="4108469">
                <a:moveTo>
                  <a:pt x="481718" y="0"/>
                </a:moveTo>
                <a:lnTo>
                  <a:pt x="5031383" y="0"/>
                </a:lnTo>
                <a:lnTo>
                  <a:pt x="5031383" y="4108469"/>
                </a:lnTo>
                <a:lnTo>
                  <a:pt x="0" y="4108469"/>
                </a:lnTo>
                <a:lnTo>
                  <a:pt x="0" y="4108468"/>
                </a:lnTo>
                <a:lnTo>
                  <a:pt x="481718" y="4108468"/>
                </a:lnTo>
                <a:close/>
              </a:path>
            </a:pathLst>
          </a:custGeom>
          <a:blipFill>
            <a:blip r:embed="rId2"/>
            <a:stretch>
              <a:fillRect l="-249" t="-7985" r="-9805"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57E33D3-A72A-BD57-0312-CF2BB4CD7478}"/>
              </a:ext>
            </a:extLst>
          </p:cNvPr>
          <p:cNvSpPr/>
          <p:nvPr/>
        </p:nvSpPr>
        <p:spPr>
          <a:xfrm>
            <a:off x="2740861" y="5928097"/>
            <a:ext cx="3228140" cy="488207"/>
          </a:xfrm>
          <a:custGeom>
            <a:avLst/>
            <a:gdLst/>
            <a:ahLst/>
            <a:cxnLst/>
            <a:rect l="l" t="t" r="r" b="b"/>
            <a:pathLst>
              <a:path w="1105916" h="192872">
                <a:moveTo>
                  <a:pt x="38719" y="0"/>
                </a:moveTo>
                <a:lnTo>
                  <a:pt x="1067198" y="0"/>
                </a:lnTo>
                <a:cubicBezTo>
                  <a:pt x="1077466" y="0"/>
                  <a:pt x="1087315" y="4079"/>
                  <a:pt x="1094576" y="11340"/>
                </a:cubicBezTo>
                <a:cubicBezTo>
                  <a:pt x="1101837" y="18602"/>
                  <a:pt x="1105916" y="28450"/>
                  <a:pt x="1105916" y="38719"/>
                </a:cubicBezTo>
                <a:lnTo>
                  <a:pt x="1105916" y="154153"/>
                </a:lnTo>
                <a:cubicBezTo>
                  <a:pt x="1105916" y="175537"/>
                  <a:pt x="1088581" y="192872"/>
                  <a:pt x="1067198" y="192872"/>
                </a:cubicBezTo>
                <a:lnTo>
                  <a:pt x="38719" y="192872"/>
                </a:lnTo>
                <a:cubicBezTo>
                  <a:pt x="28450" y="192872"/>
                  <a:pt x="18602" y="188793"/>
                  <a:pt x="11340" y="181532"/>
                </a:cubicBezTo>
                <a:cubicBezTo>
                  <a:pt x="4079" y="174271"/>
                  <a:pt x="0" y="164422"/>
                  <a:pt x="0" y="154153"/>
                </a:cubicBezTo>
                <a:lnTo>
                  <a:pt x="0" y="38719"/>
                </a:lnTo>
                <a:cubicBezTo>
                  <a:pt x="0" y="28450"/>
                  <a:pt x="4079" y="18602"/>
                  <a:pt x="11340" y="11340"/>
                </a:cubicBezTo>
                <a:cubicBezTo>
                  <a:pt x="18602" y="4079"/>
                  <a:pt x="28450" y="0"/>
                  <a:pt x="3871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7D2BEA-9F1C-0BC4-D3D1-E942DC9647FA}"/>
              </a:ext>
            </a:extLst>
          </p:cNvPr>
          <p:cNvSpPr txBox="1"/>
          <p:nvPr/>
        </p:nvSpPr>
        <p:spPr>
          <a:xfrm>
            <a:off x="2740860" y="5807546"/>
            <a:ext cx="2799351" cy="608758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288"/>
              </a:lnSpc>
            </a:pPr>
            <a:endParaRPr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1362A22-6FC2-CDE7-B424-86033A44DF61}"/>
              </a:ext>
            </a:extLst>
          </p:cNvPr>
          <p:cNvSpPr/>
          <p:nvPr userDrawn="1"/>
        </p:nvSpPr>
        <p:spPr>
          <a:xfrm>
            <a:off x="2967787" y="6058457"/>
            <a:ext cx="227487" cy="227487"/>
          </a:xfrm>
          <a:custGeom>
            <a:avLst/>
            <a:gdLst/>
            <a:ahLst/>
            <a:cxnLst/>
            <a:rect l="l" t="t" r="r" b="b"/>
            <a:pathLst>
              <a:path w="341231" h="341231">
                <a:moveTo>
                  <a:pt x="0" y="0"/>
                </a:moveTo>
                <a:lnTo>
                  <a:pt x="341231" y="0"/>
                </a:lnTo>
                <a:lnTo>
                  <a:pt x="341231" y="341230"/>
                </a:lnTo>
                <a:lnTo>
                  <a:pt x="0" y="34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BA7569F-8A05-BBC5-6A80-27AE32F7FFC5}"/>
              </a:ext>
            </a:extLst>
          </p:cNvPr>
          <p:cNvSpPr/>
          <p:nvPr userDrawn="1"/>
        </p:nvSpPr>
        <p:spPr>
          <a:xfrm>
            <a:off x="0" y="4956587"/>
            <a:ext cx="1995873" cy="1901413"/>
          </a:xfrm>
          <a:custGeom>
            <a:avLst/>
            <a:gdLst/>
            <a:ahLst/>
            <a:cxnLst/>
            <a:rect l="l" t="t" r="r" b="b"/>
            <a:pathLst>
              <a:path w="4242826" h="11194062">
                <a:moveTo>
                  <a:pt x="0" y="0"/>
                </a:moveTo>
                <a:lnTo>
                  <a:pt x="4242825" y="0"/>
                </a:lnTo>
                <a:lnTo>
                  <a:pt x="4242825" y="11194062"/>
                </a:lnTo>
                <a:lnTo>
                  <a:pt x="0" y="11194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1721" r="-155534" b="-2924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7C91E4D-1DA9-C9F8-6319-AE71164749D6}"/>
              </a:ext>
            </a:extLst>
          </p:cNvPr>
          <p:cNvSpPr/>
          <p:nvPr userDrawn="1"/>
        </p:nvSpPr>
        <p:spPr>
          <a:xfrm>
            <a:off x="4770344" y="933154"/>
            <a:ext cx="428143" cy="156807"/>
          </a:xfrm>
          <a:custGeom>
            <a:avLst/>
            <a:gdLst/>
            <a:ahLst/>
            <a:cxnLst/>
            <a:rect l="l" t="t" r="r" b="b"/>
            <a:pathLst>
              <a:path w="642214" h="235211">
                <a:moveTo>
                  <a:pt x="0" y="0"/>
                </a:moveTo>
                <a:lnTo>
                  <a:pt x="642214" y="0"/>
                </a:lnTo>
                <a:lnTo>
                  <a:pt x="642214" y="235211"/>
                </a:lnTo>
                <a:lnTo>
                  <a:pt x="0" y="235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5693425-2A15-41A3-707C-56C70CF23728}"/>
              </a:ext>
            </a:extLst>
          </p:cNvPr>
          <p:cNvSpPr txBox="1"/>
          <p:nvPr userDrawn="1"/>
        </p:nvSpPr>
        <p:spPr>
          <a:xfrm>
            <a:off x="3276239" y="6073006"/>
            <a:ext cx="2578461" cy="19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09"/>
              </a:lnSpc>
            </a:pPr>
            <a:r>
              <a:rPr lang="en-US" sz="123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www.nicesoftwaresolutions.com</a:t>
            </a:r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ABEE427B-3A58-8BA4-CE9B-16BE3B2DEC25}"/>
              </a:ext>
            </a:extLst>
          </p:cNvPr>
          <p:cNvSpPr/>
          <p:nvPr userDrawn="1"/>
        </p:nvSpPr>
        <p:spPr>
          <a:xfrm>
            <a:off x="0" y="6705600"/>
            <a:ext cx="9453033" cy="152401"/>
          </a:xfrm>
          <a:custGeom>
            <a:avLst/>
            <a:gdLst>
              <a:gd name="connsiteX0" fmla="*/ 0 w 3114786"/>
              <a:gd name="connsiteY0" fmla="*/ 0 h 85345"/>
              <a:gd name="connsiteX1" fmla="*/ 3074334 w 3114786"/>
              <a:gd name="connsiteY1" fmla="*/ 1186 h 85345"/>
              <a:gd name="connsiteX2" fmla="*/ 3114786 w 3114786"/>
              <a:gd name="connsiteY2" fmla="*/ 85345 h 85345"/>
              <a:gd name="connsiteX3" fmla="*/ 0 w 3114786"/>
              <a:gd name="connsiteY3" fmla="*/ 85345 h 85345"/>
              <a:gd name="connsiteX4" fmla="*/ 0 w 3114786"/>
              <a:gd name="connsiteY4" fmla="*/ 0 h 8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786" h="85345">
                <a:moveTo>
                  <a:pt x="0" y="0"/>
                </a:moveTo>
                <a:lnTo>
                  <a:pt x="3074334" y="1186"/>
                </a:lnTo>
                <a:lnTo>
                  <a:pt x="3114786" y="85345"/>
                </a:lnTo>
                <a:lnTo>
                  <a:pt x="0" y="85345"/>
                </a:lnTo>
                <a:lnTo>
                  <a:pt x="0" y="0"/>
                </a:lnTo>
                <a:close/>
              </a:path>
            </a:pathLst>
          </a:custGeom>
          <a:solidFill>
            <a:srgbClr val="F47A2E"/>
          </a:solidFill>
        </p:spPr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8CA4ED1-BF19-C1BB-8686-9C04677DF267}"/>
              </a:ext>
            </a:extLst>
          </p:cNvPr>
          <p:cNvSpPr/>
          <p:nvPr userDrawn="1"/>
        </p:nvSpPr>
        <p:spPr>
          <a:xfrm>
            <a:off x="0" y="447167"/>
            <a:ext cx="442760" cy="1655704"/>
          </a:xfrm>
          <a:custGeom>
            <a:avLst/>
            <a:gdLst>
              <a:gd name="connsiteX0" fmla="*/ 0 w 442760"/>
              <a:gd name="connsiteY0" fmla="*/ 0 h 1655704"/>
              <a:gd name="connsiteX1" fmla="*/ 442760 w 442760"/>
              <a:gd name="connsiteY1" fmla="*/ 827852 h 1655704"/>
              <a:gd name="connsiteX2" fmla="*/ 0 w 442760"/>
              <a:gd name="connsiteY2" fmla="*/ 1655704 h 165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760" h="1655704">
                <a:moveTo>
                  <a:pt x="0" y="0"/>
                </a:moveTo>
                <a:lnTo>
                  <a:pt x="442760" y="827852"/>
                </a:lnTo>
                <a:lnTo>
                  <a:pt x="0" y="1655704"/>
                </a:lnTo>
                <a:close/>
              </a:path>
            </a:pathLst>
          </a:custGeom>
          <a:solidFill>
            <a:srgbClr val="092E60"/>
          </a:solidFill>
        </p:spPr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6B1DC69-7ABC-2C43-2DE7-E6382776BD6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1598" y="644795"/>
            <a:ext cx="3968067" cy="126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LEARNING</a:t>
            </a:r>
          </a:p>
          <a:p>
            <a:pPr lvl="0"/>
            <a:r>
              <a:rPr lang="en-IN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4801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E865DC2-8103-4348-F7D7-F0571C91261F}"/>
              </a:ext>
            </a:extLst>
          </p:cNvPr>
          <p:cNvSpPr/>
          <p:nvPr userDrawn="1"/>
        </p:nvSpPr>
        <p:spPr>
          <a:xfrm>
            <a:off x="-275971" y="-171333"/>
            <a:ext cx="5965571" cy="7200668"/>
          </a:xfrm>
          <a:custGeom>
            <a:avLst/>
            <a:gdLst>
              <a:gd name="connsiteX0" fmla="*/ 0 w 8522519"/>
              <a:gd name="connsiteY0" fmla="*/ 0 h 10287001"/>
              <a:gd name="connsiteX1" fmla="*/ 6512267 w 8522519"/>
              <a:gd name="connsiteY1" fmla="*/ 0 h 10287001"/>
              <a:gd name="connsiteX2" fmla="*/ 6550933 w 8522519"/>
              <a:gd name="connsiteY2" fmla="*/ 40557 h 10287001"/>
              <a:gd name="connsiteX3" fmla="*/ 8522519 w 8522519"/>
              <a:gd name="connsiteY3" fmla="*/ 5143502 h 10287001"/>
              <a:gd name="connsiteX4" fmla="*/ 6550933 w 8522519"/>
              <a:gd name="connsiteY4" fmla="*/ 10246446 h 10287001"/>
              <a:gd name="connsiteX5" fmla="*/ 6512268 w 8522519"/>
              <a:gd name="connsiteY5" fmla="*/ 10287001 h 10287001"/>
              <a:gd name="connsiteX6" fmla="*/ 0 w 8522519"/>
              <a:gd name="connsiteY6" fmla="*/ 10287001 h 10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22519" h="10287001">
                <a:moveTo>
                  <a:pt x="0" y="0"/>
                </a:moveTo>
                <a:lnTo>
                  <a:pt x="6512267" y="0"/>
                </a:lnTo>
                <a:lnTo>
                  <a:pt x="6550933" y="40557"/>
                </a:lnTo>
                <a:cubicBezTo>
                  <a:pt x="7775914" y="1388336"/>
                  <a:pt x="8522519" y="3178727"/>
                  <a:pt x="8522519" y="5143502"/>
                </a:cubicBezTo>
                <a:cubicBezTo>
                  <a:pt x="8522519" y="7108276"/>
                  <a:pt x="7775914" y="8898667"/>
                  <a:pt x="6550933" y="10246446"/>
                </a:cubicBezTo>
                <a:lnTo>
                  <a:pt x="6512268" y="10287001"/>
                </a:lnTo>
                <a:lnTo>
                  <a:pt x="0" y="10287001"/>
                </a:lnTo>
                <a:close/>
              </a:path>
            </a:pathLst>
          </a:custGeom>
          <a:noFill/>
          <a:ln w="38100" cap="sq">
            <a:solidFill>
              <a:srgbClr val="F57A2C"/>
            </a:solidFill>
            <a:prstDash val="solid"/>
            <a:miter/>
          </a:ln>
        </p:spPr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41448BC-F40E-BF57-EDE3-35BF6B895D89}"/>
              </a:ext>
            </a:extLst>
          </p:cNvPr>
          <p:cNvSpPr/>
          <p:nvPr userDrawn="1"/>
        </p:nvSpPr>
        <p:spPr>
          <a:xfrm>
            <a:off x="0" y="0"/>
            <a:ext cx="5249385" cy="6858001"/>
          </a:xfrm>
          <a:custGeom>
            <a:avLst/>
            <a:gdLst>
              <a:gd name="connsiteX0" fmla="*/ 0 w 7874077"/>
              <a:gd name="connsiteY0" fmla="*/ 0 h 10287001"/>
              <a:gd name="connsiteX1" fmla="*/ 5593517 w 7874077"/>
              <a:gd name="connsiteY1" fmla="*/ 0 h 10287001"/>
              <a:gd name="connsiteX2" fmla="*/ 5600066 w 7874077"/>
              <a:gd name="connsiteY2" fmla="*/ 5673 h 10287001"/>
              <a:gd name="connsiteX3" fmla="*/ 7874077 w 7874077"/>
              <a:gd name="connsiteY3" fmla="*/ 5143500 h 10287001"/>
              <a:gd name="connsiteX4" fmla="*/ 5600065 w 7874077"/>
              <a:gd name="connsiteY4" fmla="*/ 10281327 h 10287001"/>
              <a:gd name="connsiteX5" fmla="*/ 5593515 w 7874077"/>
              <a:gd name="connsiteY5" fmla="*/ 10287001 h 10287001"/>
              <a:gd name="connsiteX6" fmla="*/ 0 w 7874077"/>
              <a:gd name="connsiteY6" fmla="*/ 10287001 h 10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74077" h="10287001">
                <a:moveTo>
                  <a:pt x="0" y="0"/>
                </a:moveTo>
                <a:lnTo>
                  <a:pt x="5593517" y="0"/>
                </a:lnTo>
                <a:lnTo>
                  <a:pt x="5600066" y="5673"/>
                </a:lnTo>
                <a:cubicBezTo>
                  <a:pt x="6997040" y="1275367"/>
                  <a:pt x="7874077" y="3107009"/>
                  <a:pt x="7874077" y="5143500"/>
                </a:cubicBezTo>
                <a:cubicBezTo>
                  <a:pt x="7874077" y="7179991"/>
                  <a:pt x="6997040" y="9011633"/>
                  <a:pt x="5600065" y="10281327"/>
                </a:cubicBezTo>
                <a:lnTo>
                  <a:pt x="5593515" y="10287001"/>
                </a:lnTo>
                <a:lnTo>
                  <a:pt x="0" y="10287001"/>
                </a:lnTo>
                <a:close/>
              </a:path>
            </a:pathLst>
          </a:custGeom>
          <a:solidFill>
            <a:srgbClr val="033270"/>
          </a:solidFill>
        </p:spPr>
      </p:sp>
      <p:sp>
        <p:nvSpPr>
          <p:cNvPr id="7" name="Freeform 24">
            <a:extLst>
              <a:ext uri="{FF2B5EF4-FFF2-40B4-BE49-F238E27FC236}">
                <a16:creationId xmlns:a16="http://schemas.microsoft.com/office/drawing/2014/main" id="{EB08020B-4317-1F11-397F-AFF13DC08078}"/>
              </a:ext>
            </a:extLst>
          </p:cNvPr>
          <p:cNvSpPr/>
          <p:nvPr userDrawn="1"/>
        </p:nvSpPr>
        <p:spPr>
          <a:xfrm>
            <a:off x="5745401" y="117866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D88E05B0-3A06-1841-8F1B-84DC1A205E0A}"/>
              </a:ext>
            </a:extLst>
          </p:cNvPr>
          <p:cNvSpPr txBox="1"/>
          <p:nvPr userDrawn="1"/>
        </p:nvSpPr>
        <p:spPr>
          <a:xfrm>
            <a:off x="5842106" y="1322702"/>
            <a:ext cx="756093" cy="5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0FEC980B-213D-C02A-D086-D16C6A83ABC4}"/>
              </a:ext>
            </a:extLst>
          </p:cNvPr>
          <p:cNvSpPr/>
          <p:nvPr userDrawn="1"/>
        </p:nvSpPr>
        <p:spPr>
          <a:xfrm>
            <a:off x="6096000" y="236092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0DFDA2EC-CE9F-C06F-EEC1-75707B3CBD2A}"/>
              </a:ext>
            </a:extLst>
          </p:cNvPr>
          <p:cNvSpPr txBox="1"/>
          <p:nvPr userDrawn="1"/>
        </p:nvSpPr>
        <p:spPr>
          <a:xfrm>
            <a:off x="6192706" y="2504969"/>
            <a:ext cx="756093" cy="5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13" name="Freeform 30">
            <a:extLst>
              <a:ext uri="{FF2B5EF4-FFF2-40B4-BE49-F238E27FC236}">
                <a16:creationId xmlns:a16="http://schemas.microsoft.com/office/drawing/2014/main" id="{1EC7D0B8-98A3-1035-0371-53DF9AACD2F6}"/>
              </a:ext>
            </a:extLst>
          </p:cNvPr>
          <p:cNvSpPr/>
          <p:nvPr userDrawn="1"/>
        </p:nvSpPr>
        <p:spPr>
          <a:xfrm>
            <a:off x="6096000" y="354538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BF90CE3D-9D5D-5C34-FFCA-7BDE8EB36F4E}"/>
              </a:ext>
            </a:extLst>
          </p:cNvPr>
          <p:cNvSpPr txBox="1"/>
          <p:nvPr userDrawn="1"/>
        </p:nvSpPr>
        <p:spPr>
          <a:xfrm>
            <a:off x="6192706" y="3689423"/>
            <a:ext cx="756093" cy="5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6" name="Freeform 33">
            <a:extLst>
              <a:ext uri="{FF2B5EF4-FFF2-40B4-BE49-F238E27FC236}">
                <a16:creationId xmlns:a16="http://schemas.microsoft.com/office/drawing/2014/main" id="{14D967A7-8161-3886-C404-837B6C080A83}"/>
              </a:ext>
            </a:extLst>
          </p:cNvPr>
          <p:cNvSpPr/>
          <p:nvPr userDrawn="1"/>
        </p:nvSpPr>
        <p:spPr>
          <a:xfrm>
            <a:off x="5745401" y="4729835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96B24455-9B00-8259-8951-42628D305F45}"/>
              </a:ext>
            </a:extLst>
          </p:cNvPr>
          <p:cNvSpPr txBox="1"/>
          <p:nvPr userDrawn="1"/>
        </p:nvSpPr>
        <p:spPr>
          <a:xfrm>
            <a:off x="5842106" y="4873877"/>
            <a:ext cx="756093" cy="54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grpSp>
        <p:nvGrpSpPr>
          <p:cNvPr id="19" name="Group 36">
            <a:extLst>
              <a:ext uri="{FF2B5EF4-FFF2-40B4-BE49-F238E27FC236}">
                <a16:creationId xmlns:a16="http://schemas.microsoft.com/office/drawing/2014/main" id="{1E7D8CF6-106E-7DBD-1DE2-A3F4A95B0384}"/>
              </a:ext>
            </a:extLst>
          </p:cNvPr>
          <p:cNvGrpSpPr/>
          <p:nvPr userDrawn="1"/>
        </p:nvGrpSpPr>
        <p:grpSpPr>
          <a:xfrm>
            <a:off x="5304292" y="1722623"/>
            <a:ext cx="249071" cy="249071"/>
            <a:chOff x="0" y="0"/>
            <a:chExt cx="812800" cy="812800"/>
          </a:xfrm>
        </p:grpSpPr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E9BBABE2-3EAD-E617-9F0C-9BA5FC605C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1" name="TextBox 38">
              <a:extLst>
                <a:ext uri="{FF2B5EF4-FFF2-40B4-BE49-F238E27FC236}">
                  <a16:creationId xmlns:a16="http://schemas.microsoft.com/office/drawing/2014/main" id="{D185E894-3C59-6413-44E0-858AD26CCAD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800"/>
            </a:p>
          </p:txBody>
        </p:sp>
      </p:grpSp>
      <p:grpSp>
        <p:nvGrpSpPr>
          <p:cNvPr id="22" name="Group 39">
            <a:extLst>
              <a:ext uri="{FF2B5EF4-FFF2-40B4-BE49-F238E27FC236}">
                <a16:creationId xmlns:a16="http://schemas.microsoft.com/office/drawing/2014/main" id="{37AF5622-DB77-5665-A05B-C229333B0BE1}"/>
              </a:ext>
            </a:extLst>
          </p:cNvPr>
          <p:cNvGrpSpPr/>
          <p:nvPr userDrawn="1"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572F3009-7563-D033-15BB-69A28B397C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4" name="TextBox 41">
              <a:extLst>
                <a:ext uri="{FF2B5EF4-FFF2-40B4-BE49-F238E27FC236}">
                  <a16:creationId xmlns:a16="http://schemas.microsoft.com/office/drawing/2014/main" id="{89C4C314-E9FB-1892-9339-F2355065A6CC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800"/>
            </a:p>
          </p:txBody>
        </p:sp>
      </p:grpSp>
      <p:grpSp>
        <p:nvGrpSpPr>
          <p:cNvPr id="25" name="Group 42">
            <a:extLst>
              <a:ext uri="{FF2B5EF4-FFF2-40B4-BE49-F238E27FC236}">
                <a16:creationId xmlns:a16="http://schemas.microsoft.com/office/drawing/2014/main" id="{0AD97FA4-AA8F-8076-7C49-C200059E8962}"/>
              </a:ext>
            </a:extLst>
          </p:cNvPr>
          <p:cNvGrpSpPr/>
          <p:nvPr userDrawn="1"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DE7342AA-43C5-DD8F-8529-C32D0B66BF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6EA942B6-5A14-05E6-7C92-4C8F08C8286F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800"/>
            </a:p>
          </p:txBody>
        </p:sp>
      </p:grpSp>
      <p:grpSp>
        <p:nvGrpSpPr>
          <p:cNvPr id="28" name="Group 45">
            <a:extLst>
              <a:ext uri="{FF2B5EF4-FFF2-40B4-BE49-F238E27FC236}">
                <a16:creationId xmlns:a16="http://schemas.microsoft.com/office/drawing/2014/main" id="{23DDA73B-984C-44CA-A0BF-0B7A0CCF2363}"/>
              </a:ext>
            </a:extLst>
          </p:cNvPr>
          <p:cNvGrpSpPr/>
          <p:nvPr userDrawn="1"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8B8D3D17-DCC2-B1C0-A486-E3AC0CCFEF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AF12F97B-DCEE-DB49-AA1E-3B9551B9ED4D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800"/>
            </a:p>
          </p:txBody>
        </p:sp>
      </p:grpSp>
    </p:spTree>
    <p:extLst>
      <p:ext uri="{BB962C8B-B14F-4D97-AF65-F5344CB8AC3E}">
        <p14:creationId xmlns:p14="http://schemas.microsoft.com/office/powerpoint/2010/main" val="2076138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UAE INDIA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A1B527A-7B3F-BA79-8203-C339AAFEEE90}"/>
              </a:ext>
            </a:extLst>
          </p:cNvPr>
          <p:cNvSpPr/>
          <p:nvPr userDrawn="1"/>
        </p:nvSpPr>
        <p:spPr>
          <a:xfrm>
            <a:off x="7746997" y="0"/>
            <a:ext cx="44602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DDBA1224-03E5-FB89-C2C6-0DAABE54EBF1}"/>
              </a:ext>
            </a:extLst>
          </p:cNvPr>
          <p:cNvSpPr/>
          <p:nvPr userDrawn="1"/>
        </p:nvSpPr>
        <p:spPr>
          <a:xfrm>
            <a:off x="7235186" y="1658828"/>
            <a:ext cx="4972011" cy="3580046"/>
          </a:xfrm>
          <a:custGeom>
            <a:avLst/>
            <a:gdLst/>
            <a:ahLst/>
            <a:cxnLst/>
            <a:rect l="l" t="t" r="r" b="b"/>
            <a:pathLst>
              <a:path w="7437183" h="4927133">
                <a:moveTo>
                  <a:pt x="0" y="0"/>
                </a:moveTo>
                <a:lnTo>
                  <a:pt x="7437182" y="0"/>
                </a:lnTo>
                <a:lnTo>
                  <a:pt x="7437182" y="4927134"/>
                </a:lnTo>
                <a:lnTo>
                  <a:pt x="0" y="4927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85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8D318D03-2488-8B01-D7B2-B027B3AF16C1}"/>
              </a:ext>
            </a:extLst>
          </p:cNvPr>
          <p:cNvSpPr/>
          <p:nvPr userDrawn="1"/>
        </p:nvSpPr>
        <p:spPr>
          <a:xfrm rot="16200000" flipH="1">
            <a:off x="7876339" y="2573750"/>
            <a:ext cx="4010852" cy="4557648"/>
          </a:xfrm>
          <a:custGeom>
            <a:avLst/>
            <a:gdLst/>
            <a:ahLst/>
            <a:cxnLst/>
            <a:rect l="l" t="t" r="r" b="b"/>
            <a:pathLst>
              <a:path w="5846451" h="5846451">
                <a:moveTo>
                  <a:pt x="5846451" y="0"/>
                </a:moveTo>
                <a:lnTo>
                  <a:pt x="0" y="0"/>
                </a:lnTo>
                <a:lnTo>
                  <a:pt x="0" y="5846451"/>
                </a:lnTo>
                <a:lnTo>
                  <a:pt x="5846451" y="5846451"/>
                </a:lnTo>
                <a:lnTo>
                  <a:pt x="5846451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3633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D80E0EAA-DE21-4E94-3406-9ECEB53A0D19}"/>
              </a:ext>
            </a:extLst>
          </p:cNvPr>
          <p:cNvSpPr/>
          <p:nvPr userDrawn="1"/>
        </p:nvSpPr>
        <p:spPr>
          <a:xfrm rot="5400000" flipH="1" flipV="1">
            <a:off x="8036402" y="-371800"/>
            <a:ext cx="3771017" cy="4557648"/>
          </a:xfrm>
          <a:custGeom>
            <a:avLst/>
            <a:gdLst/>
            <a:ahLst/>
            <a:cxnLst/>
            <a:rect l="l" t="t" r="r" b="b"/>
            <a:pathLst>
              <a:path w="5846451" h="5846451">
                <a:moveTo>
                  <a:pt x="5846451" y="0"/>
                </a:moveTo>
                <a:lnTo>
                  <a:pt x="0" y="0"/>
                </a:lnTo>
                <a:lnTo>
                  <a:pt x="0" y="5846451"/>
                </a:lnTo>
                <a:lnTo>
                  <a:pt x="5846451" y="5846451"/>
                </a:lnTo>
                <a:lnTo>
                  <a:pt x="5846451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0860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DD591B77-0F1A-235B-9127-C89BCBD9E9E7}"/>
              </a:ext>
            </a:extLst>
          </p:cNvPr>
          <p:cNvSpPr/>
          <p:nvPr userDrawn="1"/>
        </p:nvSpPr>
        <p:spPr>
          <a:xfrm rot="5400000">
            <a:off x="5438435" y="17145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8677F68-97A1-98FD-8FD0-581BDFCE9291}"/>
              </a:ext>
            </a:extLst>
          </p:cNvPr>
          <p:cNvSpPr/>
          <p:nvPr userDrawn="1"/>
        </p:nvSpPr>
        <p:spPr>
          <a:xfrm>
            <a:off x="1" y="0"/>
            <a:ext cx="7746999" cy="6865689"/>
          </a:xfrm>
          <a:custGeom>
            <a:avLst/>
            <a:gdLst/>
            <a:ahLst/>
            <a:cxnLst/>
            <a:rect l="l" t="t" r="r" b="b"/>
            <a:pathLst>
              <a:path w="3276786" h="2709333">
                <a:moveTo>
                  <a:pt x="0" y="0"/>
                </a:moveTo>
                <a:lnTo>
                  <a:pt x="3276786" y="0"/>
                </a:lnTo>
                <a:lnTo>
                  <a:pt x="327678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03864"/>
          </a:solid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59FC43E8-4210-DCEA-C33D-3D353A9A06D8}"/>
              </a:ext>
            </a:extLst>
          </p:cNvPr>
          <p:cNvSpPr/>
          <p:nvPr/>
        </p:nvSpPr>
        <p:spPr>
          <a:xfrm>
            <a:off x="0" y="4944831"/>
            <a:ext cx="7746997" cy="1891653"/>
          </a:xfrm>
          <a:custGeom>
            <a:avLst/>
            <a:gdLst/>
            <a:ahLst/>
            <a:cxnLst/>
            <a:rect l="l" t="t" r="r" b="b"/>
            <a:pathLst>
              <a:path w="4816592" h="828021">
                <a:moveTo>
                  <a:pt x="0" y="0"/>
                </a:moveTo>
                <a:lnTo>
                  <a:pt x="4816592" y="0"/>
                </a:lnTo>
                <a:lnTo>
                  <a:pt x="4816592" y="828021"/>
                </a:lnTo>
                <a:lnTo>
                  <a:pt x="0" y="828021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51435143-3167-6201-340C-32D3B46FD529}"/>
              </a:ext>
            </a:extLst>
          </p:cNvPr>
          <p:cNvSpPr txBox="1"/>
          <p:nvPr/>
        </p:nvSpPr>
        <p:spPr>
          <a:xfrm>
            <a:off x="0" y="4861429"/>
            <a:ext cx="7746999" cy="2000455"/>
          </a:xfrm>
          <a:prstGeom prst="rect">
            <a:avLst/>
          </a:prstGeom>
          <a:solidFill>
            <a:schemeClr val="accent2"/>
          </a:solidFill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659"/>
              </a:lnSpc>
            </a:pPr>
            <a:endParaRPr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11880BE5-2B18-B264-FE07-5131E345316D}"/>
              </a:ext>
            </a:extLst>
          </p:cNvPr>
          <p:cNvSpPr txBox="1"/>
          <p:nvPr userDrawn="1"/>
        </p:nvSpPr>
        <p:spPr>
          <a:xfrm>
            <a:off x="831956" y="4956311"/>
            <a:ext cx="7272516" cy="432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USA | Canada | Nagpur | Pune |Mumbai | Bengaluru | Dubai | Abu Dhabi </a:t>
            </a: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3E9A104E-4AAE-B103-843C-CA61980089B8}"/>
              </a:ext>
            </a:extLst>
          </p:cNvPr>
          <p:cNvSpPr/>
          <p:nvPr/>
        </p:nvSpPr>
        <p:spPr>
          <a:xfrm>
            <a:off x="401042" y="5761305"/>
            <a:ext cx="253229" cy="253229"/>
          </a:xfrm>
          <a:custGeom>
            <a:avLst/>
            <a:gdLst/>
            <a:ahLst/>
            <a:cxnLst/>
            <a:rect l="l" t="t" r="r" b="b"/>
            <a:pathLst>
              <a:path w="489827" h="489827">
                <a:moveTo>
                  <a:pt x="0" y="0"/>
                </a:moveTo>
                <a:lnTo>
                  <a:pt x="489827" y="0"/>
                </a:lnTo>
                <a:lnTo>
                  <a:pt x="489827" y="489827"/>
                </a:lnTo>
                <a:lnTo>
                  <a:pt x="0" y="4898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88F41-E18D-DFE0-6D80-3C6FA0521A15}"/>
              </a:ext>
            </a:extLst>
          </p:cNvPr>
          <p:cNvSpPr txBox="1"/>
          <p:nvPr/>
        </p:nvSpPr>
        <p:spPr>
          <a:xfrm>
            <a:off x="748115" y="5710409"/>
            <a:ext cx="3288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none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  <a:hlinkClick r:id="rId9" tooltip="mailto:sales@nicesoftwaresolution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sales@nicesoftwaresolutions.com</a:t>
            </a:r>
            <a:r>
              <a:rPr lang="en-US" sz="1400" u="none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 </a:t>
            </a:r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C7B4D6E6-BD6A-50E9-E95B-2A6870CF312C}"/>
              </a:ext>
            </a:extLst>
          </p:cNvPr>
          <p:cNvSpPr/>
          <p:nvPr userDrawn="1"/>
        </p:nvSpPr>
        <p:spPr>
          <a:xfrm>
            <a:off x="400664" y="5446731"/>
            <a:ext cx="253229" cy="253229"/>
          </a:xfrm>
          <a:custGeom>
            <a:avLst/>
            <a:gdLst/>
            <a:ahLst/>
            <a:cxnLst/>
            <a:rect l="l" t="t" r="r" b="b"/>
            <a:pathLst>
              <a:path w="489827" h="489827">
                <a:moveTo>
                  <a:pt x="0" y="0"/>
                </a:moveTo>
                <a:lnTo>
                  <a:pt x="489827" y="0"/>
                </a:lnTo>
                <a:lnTo>
                  <a:pt x="489827" y="489827"/>
                </a:lnTo>
                <a:lnTo>
                  <a:pt x="0" y="489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281D8CD8-C472-EBCA-C4FF-EA9AD17F1C87}"/>
              </a:ext>
            </a:extLst>
          </p:cNvPr>
          <p:cNvSpPr/>
          <p:nvPr/>
        </p:nvSpPr>
        <p:spPr>
          <a:xfrm>
            <a:off x="400662" y="5125972"/>
            <a:ext cx="253229" cy="253228"/>
          </a:xfrm>
          <a:custGeom>
            <a:avLst/>
            <a:gdLst/>
            <a:ahLst/>
            <a:cxnLst/>
            <a:rect l="l" t="t" r="r" b="b"/>
            <a:pathLst>
              <a:path w="489827" h="489827">
                <a:moveTo>
                  <a:pt x="0" y="0"/>
                </a:moveTo>
                <a:lnTo>
                  <a:pt x="489827" y="0"/>
                </a:lnTo>
                <a:lnTo>
                  <a:pt x="489827" y="489827"/>
                </a:lnTo>
                <a:lnTo>
                  <a:pt x="0" y="4898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10C6D6-5D55-1635-504A-61562D4FDA9B}"/>
              </a:ext>
            </a:extLst>
          </p:cNvPr>
          <p:cNvSpPr txBox="1"/>
          <p:nvPr/>
        </p:nvSpPr>
        <p:spPr>
          <a:xfrm>
            <a:off x="748115" y="5131733"/>
            <a:ext cx="3124573" cy="575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52"/>
              </a:lnSpc>
            </a:pPr>
            <a:r>
              <a:rPr lang="en-US" sz="1400" u="sng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  <a:hlinkClick r:id="rId14" tooltip="http://www.nicesoftwaresolution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www.nicesoftwaresolutions.com</a:t>
            </a:r>
            <a:r>
              <a:rPr lang="en-US" sz="1400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 </a:t>
            </a:r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EA3624C6-467F-A3DB-E030-5532E44EDED0}"/>
              </a:ext>
            </a:extLst>
          </p:cNvPr>
          <p:cNvSpPr/>
          <p:nvPr userDrawn="1"/>
        </p:nvSpPr>
        <p:spPr>
          <a:xfrm>
            <a:off x="400663" y="6113979"/>
            <a:ext cx="253229" cy="295310"/>
          </a:xfrm>
          <a:custGeom>
            <a:avLst/>
            <a:gdLst/>
            <a:ahLst/>
            <a:cxnLst/>
            <a:rect l="l" t="t" r="r" b="b"/>
            <a:pathLst>
              <a:path w="489827" h="571226">
                <a:moveTo>
                  <a:pt x="0" y="0"/>
                </a:moveTo>
                <a:lnTo>
                  <a:pt x="489827" y="0"/>
                </a:lnTo>
                <a:lnTo>
                  <a:pt x="489827" y="571226"/>
                </a:lnTo>
                <a:lnTo>
                  <a:pt x="0" y="571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D81D3-810F-9EC5-2B08-A8D56AA0F0E8}"/>
              </a:ext>
            </a:extLst>
          </p:cNvPr>
          <p:cNvSpPr txBox="1"/>
          <p:nvPr userDrawn="1"/>
        </p:nvSpPr>
        <p:spPr>
          <a:xfrm>
            <a:off x="748115" y="6069454"/>
            <a:ext cx="43826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INDIA : +91 – 9145129002, +91 – 8007861579</a:t>
            </a:r>
          </a:p>
          <a:p>
            <a:r>
              <a:rPr lang="en-US" sz="1050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DUBAI : </a:t>
            </a:r>
            <a:r>
              <a:rPr lang="en-IN" sz="105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+971 056 892 3405, +971-0554106786</a:t>
            </a:r>
          </a:p>
          <a:p>
            <a:r>
              <a:rPr lang="en-IN" sz="1050">
                <a:solidFill>
                  <a:schemeClr val="bg1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USA: </a:t>
            </a:r>
            <a:r>
              <a:rPr lang="en-IN" sz="105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+1-732-221-5298</a:t>
            </a:r>
            <a:endParaRPr lang="en-US" sz="1050">
              <a:solidFill>
                <a:schemeClr val="bg1"/>
              </a:solidFill>
              <a:latin typeface="Poppins" panose="00000500000000000000" pitchFamily="2" charset="0"/>
              <a:ea typeface="Calibri (MS)"/>
              <a:cs typeface="Poppins" panose="00000500000000000000" pitchFamily="2" charset="0"/>
              <a:sym typeface="Calibri (MS)"/>
            </a:endParaRP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7355AAFE-1F4A-B1C4-67EB-F6739BFC098D}"/>
              </a:ext>
            </a:extLst>
          </p:cNvPr>
          <p:cNvSpPr/>
          <p:nvPr userDrawn="1"/>
        </p:nvSpPr>
        <p:spPr>
          <a:xfrm rot="5400000" flipH="1" flipV="1">
            <a:off x="1474195" y="-1442785"/>
            <a:ext cx="4861430" cy="7746997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 dpi="0" rotWithShape="1">
            <a:blip r:embed="rId17">
              <a:alphaModFix amt="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 l="-59356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7E0414E7-1E79-6D6F-F707-25EF291B4446}"/>
              </a:ext>
            </a:extLst>
          </p:cNvPr>
          <p:cNvSpPr txBox="1"/>
          <p:nvPr userDrawn="1"/>
        </p:nvSpPr>
        <p:spPr>
          <a:xfrm>
            <a:off x="470664" y="3081312"/>
            <a:ext cx="8751577" cy="169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556"/>
              </a:lnSpc>
            </a:pPr>
            <a:r>
              <a:rPr lang="en-US" sz="8000" b="1">
                <a:solidFill>
                  <a:schemeClr val="bg1"/>
                </a:solidFill>
                <a:latin typeface="Poppins" panose="00000500000000000000" pitchFamily="2" charset="0"/>
                <a:ea typeface="Calibri (MS) Bold"/>
                <a:cs typeface="Poppins" panose="00000500000000000000" pitchFamily="2" charset="0"/>
                <a:sym typeface="Calibri (MS) Bold"/>
              </a:rPr>
              <a:t>Thank You!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0E376B-9079-C15B-5D3C-26834880E4B8}"/>
              </a:ext>
            </a:extLst>
          </p:cNvPr>
          <p:cNvGrpSpPr/>
          <p:nvPr userDrawn="1"/>
        </p:nvGrpSpPr>
        <p:grpSpPr>
          <a:xfrm>
            <a:off x="599241" y="386524"/>
            <a:ext cx="7436239" cy="1543031"/>
            <a:chOff x="599241" y="2978260"/>
            <a:chExt cx="7436239" cy="15430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DA31E3-16C2-BD5E-30B8-FFBFE5A8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1" y="2978260"/>
              <a:ext cx="1509130" cy="1509130"/>
            </a:xfrm>
            <a:prstGeom prst="rect">
              <a:avLst/>
            </a:prstGeom>
          </p:spPr>
        </p:pic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F864B350-8D4B-9623-43DD-D780FE375B6F}"/>
                </a:ext>
              </a:extLst>
            </p:cNvPr>
            <p:cNvSpPr txBox="1"/>
            <p:nvPr/>
          </p:nvSpPr>
          <p:spPr>
            <a:xfrm>
              <a:off x="599242" y="4059241"/>
              <a:ext cx="7436238" cy="4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139"/>
                </a:lnSpc>
              </a:pPr>
              <a:r>
                <a:rPr lang="en-US" sz="2000" b="1">
                  <a:solidFill>
                    <a:schemeClr val="bg1"/>
                  </a:solidFill>
                  <a:latin typeface="Poppins" panose="00000500000000000000" pitchFamily="2" charset="0"/>
                  <a:ea typeface="Calibri (MS) Bold"/>
                  <a:cs typeface="Poppins" panose="00000500000000000000" pitchFamily="2" charset="0"/>
                  <a:sym typeface="Calibri (MS) Bold"/>
                </a:rPr>
                <a:t>Your Trusted Data And AI Partner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03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DIA -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A1B527A-7B3F-BA79-8203-C339AAFEEE90}"/>
              </a:ext>
            </a:extLst>
          </p:cNvPr>
          <p:cNvSpPr/>
          <p:nvPr userDrawn="1"/>
        </p:nvSpPr>
        <p:spPr>
          <a:xfrm>
            <a:off x="7746997" y="0"/>
            <a:ext cx="44602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DDBA1224-03E5-FB89-C2C6-0DAABE54EBF1}"/>
              </a:ext>
            </a:extLst>
          </p:cNvPr>
          <p:cNvSpPr/>
          <p:nvPr userDrawn="1"/>
        </p:nvSpPr>
        <p:spPr>
          <a:xfrm>
            <a:off x="7235186" y="1658828"/>
            <a:ext cx="4972011" cy="3580046"/>
          </a:xfrm>
          <a:custGeom>
            <a:avLst/>
            <a:gdLst/>
            <a:ahLst/>
            <a:cxnLst/>
            <a:rect l="l" t="t" r="r" b="b"/>
            <a:pathLst>
              <a:path w="7437183" h="4927133">
                <a:moveTo>
                  <a:pt x="0" y="0"/>
                </a:moveTo>
                <a:lnTo>
                  <a:pt x="7437182" y="0"/>
                </a:lnTo>
                <a:lnTo>
                  <a:pt x="7437182" y="4927134"/>
                </a:lnTo>
                <a:lnTo>
                  <a:pt x="0" y="4927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685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Freeform 23">
            <a:extLst>
              <a:ext uri="{FF2B5EF4-FFF2-40B4-BE49-F238E27FC236}">
                <a16:creationId xmlns:a16="http://schemas.microsoft.com/office/drawing/2014/main" id="{8D318D03-2488-8B01-D7B2-B027B3AF16C1}"/>
              </a:ext>
            </a:extLst>
          </p:cNvPr>
          <p:cNvSpPr/>
          <p:nvPr userDrawn="1"/>
        </p:nvSpPr>
        <p:spPr>
          <a:xfrm rot="16200000" flipH="1">
            <a:off x="7876339" y="2573750"/>
            <a:ext cx="4010852" cy="4557648"/>
          </a:xfrm>
          <a:custGeom>
            <a:avLst/>
            <a:gdLst/>
            <a:ahLst/>
            <a:cxnLst/>
            <a:rect l="l" t="t" r="r" b="b"/>
            <a:pathLst>
              <a:path w="5846451" h="5846451">
                <a:moveTo>
                  <a:pt x="5846451" y="0"/>
                </a:moveTo>
                <a:lnTo>
                  <a:pt x="0" y="0"/>
                </a:lnTo>
                <a:lnTo>
                  <a:pt x="0" y="5846451"/>
                </a:lnTo>
                <a:lnTo>
                  <a:pt x="5846451" y="5846451"/>
                </a:lnTo>
                <a:lnTo>
                  <a:pt x="5846451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3633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D80E0EAA-DE21-4E94-3406-9ECEB53A0D19}"/>
              </a:ext>
            </a:extLst>
          </p:cNvPr>
          <p:cNvSpPr/>
          <p:nvPr userDrawn="1"/>
        </p:nvSpPr>
        <p:spPr>
          <a:xfrm rot="5400000" flipH="1" flipV="1">
            <a:off x="8036402" y="-371800"/>
            <a:ext cx="3771017" cy="4557648"/>
          </a:xfrm>
          <a:custGeom>
            <a:avLst/>
            <a:gdLst/>
            <a:ahLst/>
            <a:cxnLst/>
            <a:rect l="l" t="t" r="r" b="b"/>
            <a:pathLst>
              <a:path w="5846451" h="5846451">
                <a:moveTo>
                  <a:pt x="5846451" y="0"/>
                </a:moveTo>
                <a:lnTo>
                  <a:pt x="0" y="0"/>
                </a:lnTo>
                <a:lnTo>
                  <a:pt x="0" y="5846451"/>
                </a:lnTo>
                <a:lnTo>
                  <a:pt x="5846451" y="5846451"/>
                </a:lnTo>
                <a:lnTo>
                  <a:pt x="5846451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0860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DD591B77-0F1A-235B-9127-C89BCBD9E9E7}"/>
              </a:ext>
            </a:extLst>
          </p:cNvPr>
          <p:cNvSpPr/>
          <p:nvPr userDrawn="1"/>
        </p:nvSpPr>
        <p:spPr>
          <a:xfrm rot="5400000">
            <a:off x="5438435" y="17145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alphaModFix amt="3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8677F68-97A1-98FD-8FD0-581BDFCE9291}"/>
              </a:ext>
            </a:extLst>
          </p:cNvPr>
          <p:cNvSpPr/>
          <p:nvPr userDrawn="1"/>
        </p:nvSpPr>
        <p:spPr>
          <a:xfrm>
            <a:off x="1" y="0"/>
            <a:ext cx="7746999" cy="6865689"/>
          </a:xfrm>
          <a:custGeom>
            <a:avLst/>
            <a:gdLst/>
            <a:ahLst/>
            <a:cxnLst/>
            <a:rect l="l" t="t" r="r" b="b"/>
            <a:pathLst>
              <a:path w="3276786" h="2709333">
                <a:moveTo>
                  <a:pt x="0" y="0"/>
                </a:moveTo>
                <a:lnTo>
                  <a:pt x="3276786" y="0"/>
                </a:lnTo>
                <a:lnTo>
                  <a:pt x="3276786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03864"/>
          </a:solid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30C92F-6C29-90FB-C3D9-649602ED2630}"/>
              </a:ext>
            </a:extLst>
          </p:cNvPr>
          <p:cNvGrpSpPr/>
          <p:nvPr userDrawn="1"/>
        </p:nvGrpSpPr>
        <p:grpSpPr>
          <a:xfrm>
            <a:off x="0" y="4861429"/>
            <a:ext cx="7746999" cy="2000455"/>
            <a:chOff x="0" y="-36507"/>
            <a:chExt cx="4816593" cy="875646"/>
          </a:xfrm>
          <a:solidFill>
            <a:schemeClr val="accent2"/>
          </a:solidFill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59FC43E8-4210-DCEA-C33D-3D353A9A06D8}"/>
                </a:ext>
              </a:extLst>
            </p:cNvPr>
            <p:cNvSpPr/>
            <p:nvPr/>
          </p:nvSpPr>
          <p:spPr>
            <a:xfrm>
              <a:off x="0" y="0"/>
              <a:ext cx="4816592" cy="828021"/>
            </a:xfrm>
            <a:custGeom>
              <a:avLst/>
              <a:gdLst/>
              <a:ahLst/>
              <a:cxnLst/>
              <a:rect l="l" t="t" r="r" b="b"/>
              <a:pathLst>
                <a:path w="4816592" h="828021">
                  <a:moveTo>
                    <a:pt x="0" y="0"/>
                  </a:moveTo>
                  <a:lnTo>
                    <a:pt x="4816592" y="0"/>
                  </a:lnTo>
                  <a:lnTo>
                    <a:pt x="4816592" y="828021"/>
                  </a:lnTo>
                  <a:lnTo>
                    <a:pt x="0" y="82802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1435143-3167-6201-340C-32D3B46FD529}"/>
                </a:ext>
              </a:extLst>
            </p:cNvPr>
            <p:cNvSpPr txBox="1"/>
            <p:nvPr/>
          </p:nvSpPr>
          <p:spPr>
            <a:xfrm>
              <a:off x="0" y="-36507"/>
              <a:ext cx="4816593" cy="87564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59"/>
                </a:lnSpc>
              </a:pPr>
              <a:endParaRPr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7" name="TextBox 18">
            <a:extLst>
              <a:ext uri="{FF2B5EF4-FFF2-40B4-BE49-F238E27FC236}">
                <a16:creationId xmlns:a16="http://schemas.microsoft.com/office/drawing/2014/main" id="{11880BE5-2B18-B264-FE07-5131E345316D}"/>
              </a:ext>
            </a:extLst>
          </p:cNvPr>
          <p:cNvSpPr txBox="1"/>
          <p:nvPr userDrawn="1"/>
        </p:nvSpPr>
        <p:spPr>
          <a:xfrm>
            <a:off x="831956" y="4928879"/>
            <a:ext cx="7272516" cy="432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USA | Canada | Nagpur | Pune |Mumbai | Bengaluru | Dubai | Abu Dhabi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83A042-6301-C030-4862-14F3F0783E08}"/>
              </a:ext>
            </a:extLst>
          </p:cNvPr>
          <p:cNvGrpSpPr/>
          <p:nvPr userDrawn="1"/>
        </p:nvGrpSpPr>
        <p:grpSpPr>
          <a:xfrm>
            <a:off x="473008" y="5730729"/>
            <a:ext cx="3563187" cy="307777"/>
            <a:chOff x="473008" y="5842971"/>
            <a:chExt cx="3563187" cy="307777"/>
          </a:xfrm>
        </p:grpSpPr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3E9A104E-4AAE-B103-843C-CA61980089B8}"/>
                </a:ext>
              </a:extLst>
            </p:cNvPr>
            <p:cNvSpPr/>
            <p:nvPr/>
          </p:nvSpPr>
          <p:spPr>
            <a:xfrm>
              <a:off x="473008" y="5873547"/>
              <a:ext cx="253229" cy="253229"/>
            </a:xfrm>
            <a:custGeom>
              <a:avLst/>
              <a:gdLst/>
              <a:ahLst/>
              <a:cxnLst/>
              <a:rect l="l" t="t" r="r" b="b"/>
              <a:pathLst>
                <a:path w="489827" h="489827">
                  <a:moveTo>
                    <a:pt x="0" y="0"/>
                  </a:moveTo>
                  <a:lnTo>
                    <a:pt x="489827" y="0"/>
                  </a:lnTo>
                  <a:lnTo>
                    <a:pt x="489827" y="489827"/>
                  </a:lnTo>
                  <a:lnTo>
                    <a:pt x="0" y="489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88F41-E18D-DFE0-6D80-3C6FA0521A15}"/>
                </a:ext>
              </a:extLst>
            </p:cNvPr>
            <p:cNvSpPr txBox="1"/>
            <p:nvPr/>
          </p:nvSpPr>
          <p:spPr>
            <a:xfrm>
              <a:off x="748115" y="5842971"/>
              <a:ext cx="3288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>
                  <a:solidFill>
                    <a:schemeClr val="bg1"/>
                  </a:solidFill>
                  <a:latin typeface="Poppins" panose="00000500000000000000" pitchFamily="2" charset="0"/>
                  <a:ea typeface="Calibri (MS)"/>
                  <a:cs typeface="Poppins" panose="00000500000000000000" pitchFamily="2" charset="0"/>
                  <a:sym typeface="Calibri (MS)"/>
                  <a:hlinkClick r:id="rId9" tooltip="mailto:sales@nicesoftwaresolutions.com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sales@nicesoftwaresolutions.com</a:t>
              </a:r>
              <a:r>
                <a:rPr lang="en-US" sz="1400">
                  <a:solidFill>
                    <a:schemeClr val="bg1"/>
                  </a:solidFill>
                  <a:latin typeface="Poppins" panose="00000500000000000000" pitchFamily="2" charset="0"/>
                  <a:ea typeface="Calibri (MS)"/>
                  <a:cs typeface="Poppins" panose="00000500000000000000" pitchFamily="2" charset="0"/>
                  <a:sym typeface="Calibri (MS)"/>
                </a:rPr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8C3684-A4C2-48B9-BFA1-E6C363C00589}"/>
              </a:ext>
            </a:extLst>
          </p:cNvPr>
          <p:cNvGrpSpPr/>
          <p:nvPr userDrawn="1"/>
        </p:nvGrpSpPr>
        <p:grpSpPr>
          <a:xfrm>
            <a:off x="472628" y="5125972"/>
            <a:ext cx="3400060" cy="601495"/>
            <a:chOff x="472628" y="5238214"/>
            <a:chExt cx="3400060" cy="601495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7B4D6E6-BD6A-50E9-E95B-2A6870CF312C}"/>
                </a:ext>
              </a:extLst>
            </p:cNvPr>
            <p:cNvSpPr/>
            <p:nvPr/>
          </p:nvSpPr>
          <p:spPr>
            <a:xfrm>
              <a:off x="472630" y="5558973"/>
              <a:ext cx="253229" cy="253229"/>
            </a:xfrm>
            <a:custGeom>
              <a:avLst/>
              <a:gdLst/>
              <a:ahLst/>
              <a:cxnLst/>
              <a:rect l="l" t="t" r="r" b="b"/>
              <a:pathLst>
                <a:path w="489827" h="489827">
                  <a:moveTo>
                    <a:pt x="0" y="0"/>
                  </a:moveTo>
                  <a:lnTo>
                    <a:pt x="489827" y="0"/>
                  </a:lnTo>
                  <a:lnTo>
                    <a:pt x="489827" y="489827"/>
                  </a:lnTo>
                  <a:lnTo>
                    <a:pt x="0" y="489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16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5A979C-BE88-E508-C377-FB62C9D4C0B9}"/>
                </a:ext>
              </a:extLst>
            </p:cNvPr>
            <p:cNvGrpSpPr/>
            <p:nvPr/>
          </p:nvGrpSpPr>
          <p:grpSpPr>
            <a:xfrm>
              <a:off x="472628" y="5238214"/>
              <a:ext cx="3400060" cy="601495"/>
              <a:chOff x="472628" y="5238214"/>
              <a:chExt cx="3400060" cy="601495"/>
            </a:xfrm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281D8CD8-C472-EBCA-C4FF-EA9AD17F1C87}"/>
                  </a:ext>
                </a:extLst>
              </p:cNvPr>
              <p:cNvSpPr/>
              <p:nvPr/>
            </p:nvSpPr>
            <p:spPr>
              <a:xfrm>
                <a:off x="472628" y="5238214"/>
                <a:ext cx="253229" cy="253228"/>
              </a:xfrm>
              <a:custGeom>
                <a:avLst/>
                <a:gdLst/>
                <a:ahLst/>
                <a:cxnLst/>
                <a:rect l="l" t="t" r="r" b="b"/>
                <a:pathLst>
                  <a:path w="489827" h="489827">
                    <a:moveTo>
                      <a:pt x="0" y="0"/>
                    </a:moveTo>
                    <a:lnTo>
                      <a:pt x="489827" y="0"/>
                    </a:lnTo>
                    <a:lnTo>
                      <a:pt x="489827" y="489827"/>
                    </a:lnTo>
                    <a:lnTo>
                      <a:pt x="0" y="4898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 sz="160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10C6D6-5D55-1635-504A-61562D4FDA9B}"/>
                  </a:ext>
                </a:extLst>
              </p:cNvPr>
              <p:cNvSpPr txBox="1"/>
              <p:nvPr/>
            </p:nvSpPr>
            <p:spPr>
              <a:xfrm>
                <a:off x="748115" y="5264295"/>
                <a:ext cx="3124573" cy="575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4452"/>
                  </a:lnSpc>
                </a:pPr>
                <a:r>
                  <a:rPr lang="en-US" sz="1400" u="sng">
                    <a:solidFill>
                      <a:schemeClr val="bg1"/>
                    </a:solidFill>
                    <a:latin typeface="Poppins" panose="00000500000000000000" pitchFamily="2" charset="0"/>
                    <a:ea typeface="Calibri (MS)"/>
                    <a:cs typeface="Poppins" panose="00000500000000000000" pitchFamily="2" charset="0"/>
                    <a:sym typeface="Calibri (MS)"/>
                    <a:hlinkClick r:id="rId14" tooltip="http://www.nicesoftwaresolutions.com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www.nicesoftwaresolutions.com</a:t>
                </a:r>
                <a:r>
                  <a:rPr lang="en-US" sz="1400">
                    <a:solidFill>
                      <a:schemeClr val="bg1"/>
                    </a:solidFill>
                    <a:latin typeface="Poppins" panose="00000500000000000000" pitchFamily="2" charset="0"/>
                    <a:ea typeface="Calibri (MS)"/>
                    <a:cs typeface="Poppins" panose="00000500000000000000" pitchFamily="2" charset="0"/>
                    <a:sym typeface="Calibri (MS)"/>
                  </a:rPr>
                  <a:t> </a:t>
                </a:r>
              </a:p>
            </p:txBody>
          </p:sp>
        </p:grpSp>
      </p:grpSp>
      <p:sp>
        <p:nvSpPr>
          <p:cNvPr id="27" name="Freeform 22">
            <a:extLst>
              <a:ext uri="{FF2B5EF4-FFF2-40B4-BE49-F238E27FC236}">
                <a16:creationId xmlns:a16="http://schemas.microsoft.com/office/drawing/2014/main" id="{EA3624C6-467F-A3DB-E030-5532E44EDED0}"/>
              </a:ext>
            </a:extLst>
          </p:cNvPr>
          <p:cNvSpPr/>
          <p:nvPr/>
        </p:nvSpPr>
        <p:spPr>
          <a:xfrm>
            <a:off x="472629" y="6101279"/>
            <a:ext cx="253229" cy="295310"/>
          </a:xfrm>
          <a:custGeom>
            <a:avLst/>
            <a:gdLst/>
            <a:ahLst/>
            <a:cxnLst/>
            <a:rect l="l" t="t" r="r" b="b"/>
            <a:pathLst>
              <a:path w="489827" h="571226">
                <a:moveTo>
                  <a:pt x="0" y="0"/>
                </a:moveTo>
                <a:lnTo>
                  <a:pt x="489827" y="0"/>
                </a:lnTo>
                <a:lnTo>
                  <a:pt x="489827" y="571226"/>
                </a:lnTo>
                <a:lnTo>
                  <a:pt x="0" y="5712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D81D3-810F-9EC5-2B08-A8D56AA0F0E8}"/>
              </a:ext>
            </a:extLst>
          </p:cNvPr>
          <p:cNvSpPr txBox="1"/>
          <p:nvPr/>
        </p:nvSpPr>
        <p:spPr>
          <a:xfrm>
            <a:off x="723893" y="6082154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+91 - 9145129002</a:t>
            </a:r>
          </a:p>
          <a:p>
            <a:r>
              <a:rPr lang="en-US" sz="1400">
                <a:solidFill>
                  <a:srgbClr val="FFFFFF"/>
                </a:solidFill>
                <a:latin typeface="Poppins" panose="00000500000000000000" pitchFamily="2" charset="0"/>
                <a:ea typeface="Calibri (MS)"/>
                <a:cs typeface="Poppins" panose="00000500000000000000" pitchFamily="2" charset="0"/>
                <a:sym typeface="Calibri (MS)"/>
              </a:rPr>
              <a:t>+91 - 8007861579</a:t>
            </a:r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7355AAFE-1F4A-B1C4-67EB-F6739BFC098D}"/>
              </a:ext>
            </a:extLst>
          </p:cNvPr>
          <p:cNvSpPr/>
          <p:nvPr userDrawn="1"/>
        </p:nvSpPr>
        <p:spPr>
          <a:xfrm rot="5400000" flipH="1" flipV="1">
            <a:off x="1474195" y="-1442785"/>
            <a:ext cx="4861430" cy="7746997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 dpi="0" rotWithShape="1">
            <a:blip r:embed="rId17">
              <a:alphaModFix amt="5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 l="-59356"/>
            </a:stretch>
          </a:blipFill>
        </p:spPr>
        <p:txBody>
          <a:bodyPr/>
          <a:lstStyle/>
          <a:p>
            <a:endParaRPr lang="en-IN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7E0414E7-1E79-6D6F-F707-25EF291B4446}"/>
              </a:ext>
            </a:extLst>
          </p:cNvPr>
          <p:cNvSpPr txBox="1"/>
          <p:nvPr userDrawn="1"/>
        </p:nvSpPr>
        <p:spPr>
          <a:xfrm>
            <a:off x="470664" y="3081312"/>
            <a:ext cx="8751577" cy="169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556"/>
              </a:lnSpc>
            </a:pPr>
            <a:r>
              <a:rPr lang="en-US" sz="8000" b="1">
                <a:solidFill>
                  <a:schemeClr val="bg1"/>
                </a:solidFill>
                <a:latin typeface="Poppins" panose="00000500000000000000" pitchFamily="2" charset="0"/>
                <a:ea typeface="Calibri (MS) Bold"/>
                <a:cs typeface="Poppins" panose="00000500000000000000" pitchFamily="2" charset="0"/>
                <a:sym typeface="Calibri (MS) Bold"/>
              </a:rPr>
              <a:t>Thank You!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0E376B-9079-C15B-5D3C-26834880E4B8}"/>
              </a:ext>
            </a:extLst>
          </p:cNvPr>
          <p:cNvGrpSpPr/>
          <p:nvPr userDrawn="1"/>
        </p:nvGrpSpPr>
        <p:grpSpPr>
          <a:xfrm>
            <a:off x="599241" y="386524"/>
            <a:ext cx="7436239" cy="1543031"/>
            <a:chOff x="599241" y="2978260"/>
            <a:chExt cx="7436239" cy="154303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DA31E3-16C2-BD5E-30B8-FFBFE5A8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1" y="2978260"/>
              <a:ext cx="1509130" cy="1509130"/>
            </a:xfrm>
            <a:prstGeom prst="rect">
              <a:avLst/>
            </a:prstGeom>
          </p:spPr>
        </p:pic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F864B350-8D4B-9623-43DD-D780FE375B6F}"/>
                </a:ext>
              </a:extLst>
            </p:cNvPr>
            <p:cNvSpPr txBox="1"/>
            <p:nvPr/>
          </p:nvSpPr>
          <p:spPr>
            <a:xfrm>
              <a:off x="599242" y="4059241"/>
              <a:ext cx="7436238" cy="4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4139"/>
                </a:lnSpc>
              </a:pPr>
              <a:r>
                <a:rPr lang="en-US" sz="2000" b="1">
                  <a:solidFill>
                    <a:schemeClr val="bg1"/>
                  </a:solidFill>
                  <a:latin typeface="Poppins" panose="00000500000000000000" pitchFamily="2" charset="0"/>
                  <a:ea typeface="Calibri (MS) Bold"/>
                  <a:cs typeface="Poppins" panose="00000500000000000000" pitchFamily="2" charset="0"/>
                  <a:sym typeface="Calibri (MS) Bold"/>
                </a:rPr>
                <a:t>Your Trusted Data And AI Partner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83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8 Poi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3322A914-BA05-E0EC-47C7-1A3FC193ADB8}"/>
              </a:ext>
            </a:extLst>
          </p:cNvPr>
          <p:cNvGrpSpPr/>
          <p:nvPr userDrawn="1"/>
        </p:nvGrpSpPr>
        <p:grpSpPr>
          <a:xfrm>
            <a:off x="4079130" y="-532660"/>
            <a:ext cx="9245806" cy="2853713"/>
            <a:chOff x="4079130" y="-532660"/>
            <a:chExt cx="9245806" cy="285371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9987B6-FCD9-874E-D5C1-CA1BC67D7A0E}"/>
                </a:ext>
              </a:extLst>
            </p:cNvPr>
            <p:cNvGrpSpPr/>
            <p:nvPr userDrawn="1"/>
          </p:nvGrpSpPr>
          <p:grpSpPr>
            <a:xfrm>
              <a:off x="4079130" y="-532660"/>
              <a:ext cx="9245806" cy="2853713"/>
              <a:chOff x="4079130" y="-532660"/>
              <a:chExt cx="9245806" cy="285371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2C6A6D6-9724-8113-4E2C-E9C05B639B5C}"/>
                  </a:ext>
                </a:extLst>
              </p:cNvPr>
              <p:cNvSpPr/>
              <p:nvPr/>
            </p:nvSpPr>
            <p:spPr>
              <a:xfrm>
                <a:off x="4079130" y="2"/>
                <a:ext cx="6017717" cy="2074755"/>
              </a:xfrm>
              <a:custGeom>
                <a:avLst/>
                <a:gdLst>
                  <a:gd name="connsiteX0" fmla="*/ 0 w 6017717"/>
                  <a:gd name="connsiteY0" fmla="*/ 0 h 2074755"/>
                  <a:gd name="connsiteX1" fmla="*/ 4832101 w 6017717"/>
                  <a:gd name="connsiteY1" fmla="*/ 0 h 2074755"/>
                  <a:gd name="connsiteX2" fmla="*/ 6017717 w 6017717"/>
                  <a:gd name="connsiteY2" fmla="*/ 2074755 h 2074755"/>
                  <a:gd name="connsiteX3" fmla="*/ 1185616 w 6017717"/>
                  <a:gd name="connsiteY3" fmla="*/ 2074755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7717" h="2074755">
                    <a:moveTo>
                      <a:pt x="0" y="0"/>
                    </a:moveTo>
                    <a:lnTo>
                      <a:pt x="4832101" y="0"/>
                    </a:lnTo>
                    <a:lnTo>
                      <a:pt x="6017717" y="2074755"/>
                    </a:lnTo>
                    <a:lnTo>
                      <a:pt x="1185616" y="20747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63D8E5-D8B6-C7F7-8A82-52F06EA9FA42}"/>
                  </a:ext>
                </a:extLst>
              </p:cNvPr>
              <p:cNvSpPr/>
              <p:nvPr/>
            </p:nvSpPr>
            <p:spPr>
              <a:xfrm>
                <a:off x="4361885" y="2"/>
                <a:ext cx="7830116" cy="2074755"/>
              </a:xfrm>
              <a:custGeom>
                <a:avLst/>
                <a:gdLst>
                  <a:gd name="connsiteX0" fmla="*/ 0 w 7830116"/>
                  <a:gd name="connsiteY0" fmla="*/ 0 h 2074755"/>
                  <a:gd name="connsiteX1" fmla="*/ 7830116 w 7830116"/>
                  <a:gd name="connsiteY1" fmla="*/ 0 h 2074755"/>
                  <a:gd name="connsiteX2" fmla="*/ 7830116 w 7830116"/>
                  <a:gd name="connsiteY2" fmla="*/ 2074755 h 2074755"/>
                  <a:gd name="connsiteX3" fmla="*/ 1293316 w 7830116"/>
                  <a:gd name="connsiteY3" fmla="*/ 2074755 h 2074755"/>
                  <a:gd name="connsiteX4" fmla="*/ 1132175 w 7830116"/>
                  <a:gd name="connsiteY4" fmla="*/ 1981243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0116" h="2074755">
                    <a:moveTo>
                      <a:pt x="0" y="0"/>
                    </a:moveTo>
                    <a:lnTo>
                      <a:pt x="7830116" y="0"/>
                    </a:lnTo>
                    <a:lnTo>
                      <a:pt x="7830116" y="2074755"/>
                    </a:lnTo>
                    <a:lnTo>
                      <a:pt x="1293316" y="2074755"/>
                    </a:lnTo>
                    <a:cubicBezTo>
                      <a:pt x="1226717" y="2074755"/>
                      <a:pt x="1165223" y="2039071"/>
                      <a:pt x="1132175" y="1981243"/>
                    </a:cubicBezTo>
                    <a:close/>
                  </a:path>
                </a:pathLst>
              </a:custGeom>
              <a:solidFill>
                <a:srgbClr val="F47A2E"/>
              </a:solidFill>
            </p:spPr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E4E5CEA-42C3-85ED-386E-2E3EE0B11DD8}"/>
                  </a:ext>
                </a:extLst>
              </p:cNvPr>
              <p:cNvSpPr/>
              <p:nvPr/>
            </p:nvSpPr>
            <p:spPr>
              <a:xfrm rot="1918029" flipH="1">
                <a:off x="6031102" y="-532660"/>
                <a:ext cx="7293834" cy="2853713"/>
              </a:xfrm>
              <a:custGeom>
                <a:avLst/>
                <a:gdLst>
                  <a:gd name="connsiteX0" fmla="*/ 7293834 w 7293834"/>
                  <a:gd name="connsiteY0" fmla="*/ 2648759 h 2853713"/>
                  <a:gd name="connsiteX1" fmla="*/ 3049521 w 7293834"/>
                  <a:gd name="connsiteY1" fmla="*/ 0 h 2853713"/>
                  <a:gd name="connsiteX2" fmla="*/ 1574008 w 7293834"/>
                  <a:gd name="connsiteY2" fmla="*/ 0 h 2853713"/>
                  <a:gd name="connsiteX3" fmla="*/ 0 w 7293834"/>
                  <a:gd name="connsiteY3" fmla="*/ 2522156 h 2853713"/>
                  <a:gd name="connsiteX4" fmla="*/ 0 w 7293834"/>
                  <a:gd name="connsiteY4" fmla="*/ 2853713 h 2853713"/>
                  <a:gd name="connsiteX5" fmla="*/ 7293834 w 7293834"/>
                  <a:gd name="connsiteY5" fmla="*/ 2853713 h 285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93834" h="2853713">
                    <a:moveTo>
                      <a:pt x="7293834" y="2648759"/>
                    </a:moveTo>
                    <a:lnTo>
                      <a:pt x="3049521" y="0"/>
                    </a:lnTo>
                    <a:lnTo>
                      <a:pt x="1574008" y="0"/>
                    </a:lnTo>
                    <a:lnTo>
                      <a:pt x="0" y="2522156"/>
                    </a:lnTo>
                    <a:lnTo>
                      <a:pt x="0" y="2853713"/>
                    </a:lnTo>
                    <a:lnTo>
                      <a:pt x="7293834" y="2853713"/>
                    </a:lnTo>
                    <a:close/>
                  </a:path>
                </a:pathLst>
              </a:custGeom>
              <a:blipFill>
                <a:blip r:embed="rId2">
                  <a:alphaModFix amt="50000"/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F13CCB2-9F81-F058-CD7E-53689D6708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66" name="Freeform 4">
              <a:extLst>
                <a:ext uri="{FF2B5EF4-FFF2-40B4-BE49-F238E27FC236}">
                  <a16:creationId xmlns:a16="http://schemas.microsoft.com/office/drawing/2014/main" id="{CF2CBB9C-BF73-3110-E4F8-426781296836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9" name="AutoShape 3">
            <a:extLst>
              <a:ext uri="{FF2B5EF4-FFF2-40B4-BE49-F238E27FC236}">
                <a16:creationId xmlns:a16="http://schemas.microsoft.com/office/drawing/2014/main" id="{FB1C53A4-454A-F14B-3DDF-241B58ADDA7D}"/>
              </a:ext>
            </a:extLst>
          </p:cNvPr>
          <p:cNvSpPr/>
          <p:nvPr/>
        </p:nvSpPr>
        <p:spPr>
          <a:xfrm>
            <a:off x="1384180" y="34248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DC96828-A80D-47A8-7356-1DD9E3C28506}"/>
              </a:ext>
            </a:extLst>
          </p:cNvPr>
          <p:cNvSpPr/>
          <p:nvPr/>
        </p:nvSpPr>
        <p:spPr>
          <a:xfrm>
            <a:off x="6848840" y="34248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7EA398B0-891B-BF2F-7545-4851E6621013}"/>
              </a:ext>
            </a:extLst>
          </p:cNvPr>
          <p:cNvSpPr/>
          <p:nvPr/>
        </p:nvSpPr>
        <p:spPr>
          <a:xfrm>
            <a:off x="1384180" y="41106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C706F137-FEBD-5F9A-B7D7-3A61FBB85956}"/>
              </a:ext>
            </a:extLst>
          </p:cNvPr>
          <p:cNvSpPr/>
          <p:nvPr/>
        </p:nvSpPr>
        <p:spPr>
          <a:xfrm>
            <a:off x="6848840" y="41106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F56F15B3-4E26-2A15-82B0-EE745AAFA0A3}"/>
              </a:ext>
            </a:extLst>
          </p:cNvPr>
          <p:cNvGrpSpPr/>
          <p:nvPr/>
        </p:nvGrpSpPr>
        <p:grpSpPr>
          <a:xfrm rot="5400000">
            <a:off x="808873" y="2999515"/>
            <a:ext cx="333765" cy="292044"/>
            <a:chOff x="0" y="0"/>
            <a:chExt cx="812800" cy="711200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E47F5A7E-899F-B168-7461-F2A94393440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A742374C-E605-7FC8-B91B-0F6EBCE4EA23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4" name="Group 10">
            <a:extLst>
              <a:ext uri="{FF2B5EF4-FFF2-40B4-BE49-F238E27FC236}">
                <a16:creationId xmlns:a16="http://schemas.microsoft.com/office/drawing/2014/main" id="{C4A761D4-0AAA-9C83-8DD1-FCDF95900782}"/>
              </a:ext>
            </a:extLst>
          </p:cNvPr>
          <p:cNvGrpSpPr/>
          <p:nvPr/>
        </p:nvGrpSpPr>
        <p:grpSpPr>
          <a:xfrm rot="5400000">
            <a:off x="6273532" y="2999515"/>
            <a:ext cx="333765" cy="292044"/>
            <a:chOff x="0" y="0"/>
            <a:chExt cx="812800" cy="711200"/>
          </a:xfrm>
        </p:grpSpPr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ADA2F321-4CF0-60E6-5BA6-76F7180F6DC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63" name="TextBox 12">
              <a:extLst>
                <a:ext uri="{FF2B5EF4-FFF2-40B4-BE49-F238E27FC236}">
                  <a16:creationId xmlns:a16="http://schemas.microsoft.com/office/drawing/2014/main" id="{3F27BCB8-6E8D-9957-35F0-A79D1F03217C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1E32EC-A25D-8D44-A740-53E31508360F}"/>
              </a:ext>
            </a:extLst>
          </p:cNvPr>
          <p:cNvGrpSpPr/>
          <p:nvPr/>
        </p:nvGrpSpPr>
        <p:grpSpPr>
          <a:xfrm rot="5400000">
            <a:off x="808873" y="3685315"/>
            <a:ext cx="333765" cy="292044"/>
            <a:chOff x="0" y="0"/>
            <a:chExt cx="812800" cy="711200"/>
          </a:xfrm>
        </p:grpSpPr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7EEB65CB-AD8A-C30D-0D71-D2692A3CE2B2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2C5F08EC-7D91-F782-A58D-F6C87DBDAFB5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A85C8B3-AF59-B94C-6C12-9DB0FAD918C5}"/>
              </a:ext>
            </a:extLst>
          </p:cNvPr>
          <p:cNvGrpSpPr/>
          <p:nvPr/>
        </p:nvGrpSpPr>
        <p:grpSpPr>
          <a:xfrm rot="5400000">
            <a:off x="6273532" y="3685315"/>
            <a:ext cx="333765" cy="292044"/>
            <a:chOff x="0" y="0"/>
            <a:chExt cx="812800" cy="711200"/>
          </a:xfrm>
        </p:grpSpPr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EF4DD8F9-98BD-3F5D-81A9-19D9044EED9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59" name="TextBox 18">
              <a:extLst>
                <a:ext uri="{FF2B5EF4-FFF2-40B4-BE49-F238E27FC236}">
                  <a16:creationId xmlns:a16="http://schemas.microsoft.com/office/drawing/2014/main" id="{8FAED9B4-5D5B-647F-22FB-86EF0F3F5630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17" name="AutoShape 19">
            <a:extLst>
              <a:ext uri="{FF2B5EF4-FFF2-40B4-BE49-F238E27FC236}">
                <a16:creationId xmlns:a16="http://schemas.microsoft.com/office/drawing/2014/main" id="{B9A66BC2-35CF-27BD-0BC1-3FB9211F867A}"/>
              </a:ext>
            </a:extLst>
          </p:cNvPr>
          <p:cNvSpPr/>
          <p:nvPr/>
        </p:nvSpPr>
        <p:spPr>
          <a:xfrm>
            <a:off x="1384180" y="47964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E50D4F07-3CAC-666E-FC51-F1CB1D91AE03}"/>
              </a:ext>
            </a:extLst>
          </p:cNvPr>
          <p:cNvSpPr/>
          <p:nvPr/>
        </p:nvSpPr>
        <p:spPr>
          <a:xfrm>
            <a:off x="1384180" y="5499100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21">
            <a:extLst>
              <a:ext uri="{FF2B5EF4-FFF2-40B4-BE49-F238E27FC236}">
                <a16:creationId xmlns:a16="http://schemas.microsoft.com/office/drawing/2014/main" id="{51BB2A24-86D8-7E13-FCAF-83F7296F7B53}"/>
              </a:ext>
            </a:extLst>
          </p:cNvPr>
          <p:cNvSpPr/>
          <p:nvPr/>
        </p:nvSpPr>
        <p:spPr>
          <a:xfrm>
            <a:off x="6848840" y="5492750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2">
            <a:extLst>
              <a:ext uri="{FF2B5EF4-FFF2-40B4-BE49-F238E27FC236}">
                <a16:creationId xmlns:a16="http://schemas.microsoft.com/office/drawing/2014/main" id="{5A77762F-B216-5953-7E0F-F3F1A409DFA7}"/>
              </a:ext>
            </a:extLst>
          </p:cNvPr>
          <p:cNvSpPr/>
          <p:nvPr/>
        </p:nvSpPr>
        <p:spPr>
          <a:xfrm>
            <a:off x="6848840" y="47964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4DA12ACA-6918-446E-9264-D722124C194C}"/>
              </a:ext>
            </a:extLst>
          </p:cNvPr>
          <p:cNvGrpSpPr/>
          <p:nvPr/>
        </p:nvGrpSpPr>
        <p:grpSpPr>
          <a:xfrm rot="5400000">
            <a:off x="808873" y="4371115"/>
            <a:ext cx="333765" cy="292044"/>
            <a:chOff x="0" y="0"/>
            <a:chExt cx="812800" cy="711200"/>
          </a:xfrm>
        </p:grpSpPr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AEAE63AD-52FD-D897-588B-35E05CFBF45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57" name="TextBox 25">
              <a:extLst>
                <a:ext uri="{FF2B5EF4-FFF2-40B4-BE49-F238E27FC236}">
                  <a16:creationId xmlns:a16="http://schemas.microsoft.com/office/drawing/2014/main" id="{9D7C7C3A-778D-7147-52CD-565577D5EE0D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22" name="Group 26">
            <a:extLst>
              <a:ext uri="{FF2B5EF4-FFF2-40B4-BE49-F238E27FC236}">
                <a16:creationId xmlns:a16="http://schemas.microsoft.com/office/drawing/2014/main" id="{E61A2171-C789-FF77-54C6-4AF8C14E86D0}"/>
              </a:ext>
            </a:extLst>
          </p:cNvPr>
          <p:cNvGrpSpPr/>
          <p:nvPr/>
        </p:nvGrpSpPr>
        <p:grpSpPr>
          <a:xfrm rot="5400000">
            <a:off x="808873" y="5071308"/>
            <a:ext cx="333765" cy="292044"/>
            <a:chOff x="0" y="0"/>
            <a:chExt cx="812800" cy="711200"/>
          </a:xfrm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B138CE54-642F-79BF-DEF7-1A7FC32D83FB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55" name="TextBox 28">
              <a:extLst>
                <a:ext uri="{FF2B5EF4-FFF2-40B4-BE49-F238E27FC236}">
                  <a16:creationId xmlns:a16="http://schemas.microsoft.com/office/drawing/2014/main" id="{6D700CDE-0BB4-1121-3B97-A8148C227572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49877139-E178-E231-E991-838E7A1C33F1}"/>
              </a:ext>
            </a:extLst>
          </p:cNvPr>
          <p:cNvGrpSpPr/>
          <p:nvPr/>
        </p:nvGrpSpPr>
        <p:grpSpPr>
          <a:xfrm rot="5400000">
            <a:off x="6273532" y="5071308"/>
            <a:ext cx="333765" cy="292044"/>
            <a:chOff x="0" y="0"/>
            <a:chExt cx="812800" cy="711200"/>
          </a:xfrm>
        </p:grpSpPr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4139E135-7839-F6A4-A06E-97CED54380E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5692B80F-6289-8739-2F60-A9E85E595B8D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4437701D-F09D-8101-02BF-26EC6BE320EA}"/>
              </a:ext>
            </a:extLst>
          </p:cNvPr>
          <p:cNvGrpSpPr/>
          <p:nvPr/>
        </p:nvGrpSpPr>
        <p:grpSpPr>
          <a:xfrm rot="5400000">
            <a:off x="6273532" y="4371115"/>
            <a:ext cx="333765" cy="292044"/>
            <a:chOff x="0" y="0"/>
            <a:chExt cx="812800" cy="711200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718EFCA-A61B-A997-9DFF-53F3A186ABA2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010FFC26-DCAF-ADC8-B344-92499726AFAD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25" name="Freeform 35">
            <a:extLst>
              <a:ext uri="{FF2B5EF4-FFF2-40B4-BE49-F238E27FC236}">
                <a16:creationId xmlns:a16="http://schemas.microsoft.com/office/drawing/2014/main" id="{3A404992-00DE-57D6-84B7-BF13EB7702A8}"/>
              </a:ext>
            </a:extLst>
          </p:cNvPr>
          <p:cNvSpPr/>
          <p:nvPr/>
        </p:nvSpPr>
        <p:spPr>
          <a:xfrm rot="16200000">
            <a:off x="-211178" y="2954379"/>
            <a:ext cx="681649" cy="259290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1445"/>
            </a:stretch>
          </a:blipFill>
        </p:spPr>
      </p:sp>
      <p:sp>
        <p:nvSpPr>
          <p:cNvPr id="49" name="TextBox 39">
            <a:extLst>
              <a:ext uri="{FF2B5EF4-FFF2-40B4-BE49-F238E27FC236}">
                <a16:creationId xmlns:a16="http://schemas.microsoft.com/office/drawing/2014/main" id="{AE8FE42A-3B08-4EB0-0907-D3B17E6917BF}"/>
              </a:ext>
            </a:extLst>
          </p:cNvPr>
          <p:cNvSpPr txBox="1"/>
          <p:nvPr/>
        </p:nvSpPr>
        <p:spPr>
          <a:xfrm>
            <a:off x="4590116" y="-729090"/>
            <a:ext cx="4832102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F32104DB-2B13-8379-D14B-1893ED5566CD}"/>
              </a:ext>
            </a:extLst>
          </p:cNvPr>
          <p:cNvSpPr txBox="1"/>
          <p:nvPr/>
        </p:nvSpPr>
        <p:spPr>
          <a:xfrm>
            <a:off x="4872869" y="-729090"/>
            <a:ext cx="8196740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96BFE31-9EDD-8295-ABA9-8BC8484B35CD}"/>
              </a:ext>
            </a:extLst>
          </p:cNvPr>
          <p:cNvSpPr/>
          <p:nvPr/>
        </p:nvSpPr>
        <p:spPr>
          <a:xfrm rot="16200000">
            <a:off x="11371614" y="4865790"/>
            <a:ext cx="1371600" cy="269178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" b="-99998"/>
            </a:stretch>
          </a:blipFill>
        </p:spPr>
      </p:sp>
      <p:sp>
        <p:nvSpPr>
          <p:cNvPr id="79" name="TextBox 61">
            <a:extLst>
              <a:ext uri="{FF2B5EF4-FFF2-40B4-BE49-F238E27FC236}">
                <a16:creationId xmlns:a16="http://schemas.microsoft.com/office/drawing/2014/main" id="{4BFEE840-98C2-BE44-A9C2-6F92E5FC5FC2}"/>
              </a:ext>
            </a:extLst>
          </p:cNvPr>
          <p:cNvSpPr txBox="1"/>
          <p:nvPr userDrawn="1"/>
        </p:nvSpPr>
        <p:spPr>
          <a:xfrm>
            <a:off x="6192943" y="721336"/>
            <a:ext cx="3268826" cy="79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4"/>
              </a:lnSpc>
            </a:pPr>
            <a:r>
              <a:rPr lang="en-US" sz="5334" b="1">
                <a:solidFill>
                  <a:srgbClr val="FFFFFF"/>
                </a:solidFill>
                <a:latin typeface="Poppins Bold" panose="00000800000000000000" pitchFamily="2" charset="0"/>
                <a:ea typeface="TT Norms Bold"/>
                <a:cs typeface="Poppins Bold" panose="00000800000000000000" pitchFamily="2" charset="0"/>
                <a:sym typeface="TT Norms Bold"/>
              </a:rPr>
              <a:t>AGENDA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8ABAB43-3C98-BAB0-FD78-434A7B5055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301" y="2993141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CAC74-4F52-3220-95EB-3B2A946C9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2975" y="2993141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1F5704-573E-F3C2-89DF-E427A6EE8F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36925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4C0E07-0AFB-D993-03FB-EE535D560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2975" y="3691936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02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1A86D6-0ED7-2190-9D22-4B9190D329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7951" y="43910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BDB9CA-AE4B-5B19-7A47-F99D15516C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2975" y="4390731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03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1E004A-9807-16A9-B47F-B00637C57B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651" y="50895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6BE9D80-5262-48C7-9658-CC27429208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2975" y="5089525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BD85D0-CB4C-95B3-59A7-C9E712CDEA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9426" y="29940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C84977-AEAB-0F67-2CEB-90953D0561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11285" y="2983616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05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3D37AA3-EDA4-6BD3-1891-970B9FCF0D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29426" y="36925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4E40D77-BE83-B08E-DBA7-BB2F74FA8F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1285" y="3688466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06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3ED3BF8-A612-5B17-761B-80BAE871CB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9426" y="43910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EE66764-F596-E252-B37E-CB3156D84E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1285" y="4383791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07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1F6C3D3-5704-3863-451F-DD0F43F60F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29426" y="508952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117D31-C5FE-BF31-D1CD-2484F2C6BE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1285" y="5068707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18303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10 Poi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5">
            <a:extLst>
              <a:ext uri="{FF2B5EF4-FFF2-40B4-BE49-F238E27FC236}">
                <a16:creationId xmlns:a16="http://schemas.microsoft.com/office/drawing/2014/main" id="{3A404992-00DE-57D6-84B7-BF13EB7702A8}"/>
              </a:ext>
            </a:extLst>
          </p:cNvPr>
          <p:cNvSpPr/>
          <p:nvPr/>
        </p:nvSpPr>
        <p:spPr>
          <a:xfrm rot="16200000">
            <a:off x="-211178" y="2954379"/>
            <a:ext cx="681649" cy="259290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1445"/>
            </a:stretch>
          </a:blipFill>
        </p:spPr>
      </p:sp>
      <p:sp>
        <p:nvSpPr>
          <p:cNvPr id="49" name="TextBox 39">
            <a:extLst>
              <a:ext uri="{FF2B5EF4-FFF2-40B4-BE49-F238E27FC236}">
                <a16:creationId xmlns:a16="http://schemas.microsoft.com/office/drawing/2014/main" id="{AE8FE42A-3B08-4EB0-0907-D3B17E6917BF}"/>
              </a:ext>
            </a:extLst>
          </p:cNvPr>
          <p:cNvSpPr txBox="1"/>
          <p:nvPr/>
        </p:nvSpPr>
        <p:spPr>
          <a:xfrm>
            <a:off x="4590116" y="-729090"/>
            <a:ext cx="4832102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F32104DB-2B13-8379-D14B-1893ED5566CD}"/>
              </a:ext>
            </a:extLst>
          </p:cNvPr>
          <p:cNvSpPr txBox="1"/>
          <p:nvPr/>
        </p:nvSpPr>
        <p:spPr>
          <a:xfrm>
            <a:off x="4872869" y="-729090"/>
            <a:ext cx="8196740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96BFE31-9EDD-8295-ABA9-8BC8484B35CD}"/>
              </a:ext>
            </a:extLst>
          </p:cNvPr>
          <p:cNvSpPr/>
          <p:nvPr/>
        </p:nvSpPr>
        <p:spPr>
          <a:xfrm rot="16200000">
            <a:off x="11371614" y="4865790"/>
            <a:ext cx="1371600" cy="269178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" b="-99998"/>
            </a:stretch>
          </a:blipFill>
        </p:spPr>
      </p:sp>
      <p:sp>
        <p:nvSpPr>
          <p:cNvPr id="87" name="AutoShape 3">
            <a:extLst>
              <a:ext uri="{FF2B5EF4-FFF2-40B4-BE49-F238E27FC236}">
                <a16:creationId xmlns:a16="http://schemas.microsoft.com/office/drawing/2014/main" id="{B6BBB28C-0AEB-8DAC-FD89-CCB857FFCAE2}"/>
              </a:ext>
            </a:extLst>
          </p:cNvPr>
          <p:cNvSpPr/>
          <p:nvPr userDrawn="1"/>
        </p:nvSpPr>
        <p:spPr>
          <a:xfrm>
            <a:off x="1384180" y="32343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8" name="AutoShape 4">
            <a:extLst>
              <a:ext uri="{FF2B5EF4-FFF2-40B4-BE49-F238E27FC236}">
                <a16:creationId xmlns:a16="http://schemas.microsoft.com/office/drawing/2014/main" id="{06CD136B-9D3F-DE5F-5544-A7A1D0A69FAD}"/>
              </a:ext>
            </a:extLst>
          </p:cNvPr>
          <p:cNvSpPr/>
          <p:nvPr userDrawn="1"/>
        </p:nvSpPr>
        <p:spPr>
          <a:xfrm>
            <a:off x="6848840" y="32343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AutoShape 5">
            <a:extLst>
              <a:ext uri="{FF2B5EF4-FFF2-40B4-BE49-F238E27FC236}">
                <a16:creationId xmlns:a16="http://schemas.microsoft.com/office/drawing/2014/main" id="{BCC33373-C55F-718E-D87E-4C395C4ED3E7}"/>
              </a:ext>
            </a:extLst>
          </p:cNvPr>
          <p:cNvSpPr/>
          <p:nvPr userDrawn="1"/>
        </p:nvSpPr>
        <p:spPr>
          <a:xfrm>
            <a:off x="1384180" y="39201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AutoShape 6">
            <a:extLst>
              <a:ext uri="{FF2B5EF4-FFF2-40B4-BE49-F238E27FC236}">
                <a16:creationId xmlns:a16="http://schemas.microsoft.com/office/drawing/2014/main" id="{15E43774-F40A-9530-EBEC-9671384140B4}"/>
              </a:ext>
            </a:extLst>
          </p:cNvPr>
          <p:cNvSpPr/>
          <p:nvPr userDrawn="1"/>
        </p:nvSpPr>
        <p:spPr>
          <a:xfrm>
            <a:off x="6848840" y="39201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1" name="Group 7">
            <a:extLst>
              <a:ext uri="{FF2B5EF4-FFF2-40B4-BE49-F238E27FC236}">
                <a16:creationId xmlns:a16="http://schemas.microsoft.com/office/drawing/2014/main" id="{3572B293-90AC-2F00-AA9A-45D9540D73FA}"/>
              </a:ext>
            </a:extLst>
          </p:cNvPr>
          <p:cNvGrpSpPr/>
          <p:nvPr userDrawn="1"/>
        </p:nvGrpSpPr>
        <p:grpSpPr>
          <a:xfrm rot="5400000">
            <a:off x="808873" y="2809015"/>
            <a:ext cx="333765" cy="292044"/>
            <a:chOff x="0" y="0"/>
            <a:chExt cx="812800" cy="711200"/>
          </a:xfrm>
        </p:grpSpPr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15A6BD7A-C4A7-D6A8-7E6C-CF31966B2865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93" name="TextBox 9">
              <a:extLst>
                <a:ext uri="{FF2B5EF4-FFF2-40B4-BE49-F238E27FC236}">
                  <a16:creationId xmlns:a16="http://schemas.microsoft.com/office/drawing/2014/main" id="{08338679-7284-287E-6EBA-598501CC05F7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94" name="Group 10">
            <a:extLst>
              <a:ext uri="{FF2B5EF4-FFF2-40B4-BE49-F238E27FC236}">
                <a16:creationId xmlns:a16="http://schemas.microsoft.com/office/drawing/2014/main" id="{CC7B6DB8-E933-04ED-C6E0-2CC75A91D000}"/>
              </a:ext>
            </a:extLst>
          </p:cNvPr>
          <p:cNvGrpSpPr/>
          <p:nvPr userDrawn="1"/>
        </p:nvGrpSpPr>
        <p:grpSpPr>
          <a:xfrm rot="5400000">
            <a:off x="6273532" y="2809015"/>
            <a:ext cx="333765" cy="292044"/>
            <a:chOff x="0" y="0"/>
            <a:chExt cx="812800" cy="711200"/>
          </a:xfrm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A5AAC802-5882-C7F0-33BC-F3C856A3F6B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96" name="TextBox 12">
              <a:extLst>
                <a:ext uri="{FF2B5EF4-FFF2-40B4-BE49-F238E27FC236}">
                  <a16:creationId xmlns:a16="http://schemas.microsoft.com/office/drawing/2014/main" id="{F64DC6F1-6D17-E6D6-528C-5599DED3E899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A764E7E-2B0C-756D-CE92-1959FDAF414A}"/>
              </a:ext>
            </a:extLst>
          </p:cNvPr>
          <p:cNvGrpSpPr/>
          <p:nvPr userDrawn="1"/>
        </p:nvGrpSpPr>
        <p:grpSpPr>
          <a:xfrm rot="5400000">
            <a:off x="808873" y="3494815"/>
            <a:ext cx="333765" cy="292044"/>
            <a:chOff x="0" y="0"/>
            <a:chExt cx="812800" cy="711200"/>
          </a:xfrm>
        </p:grpSpPr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0DC15F15-6304-7019-D787-5019786068A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99" name="TextBox 15">
              <a:extLst>
                <a:ext uri="{FF2B5EF4-FFF2-40B4-BE49-F238E27FC236}">
                  <a16:creationId xmlns:a16="http://schemas.microsoft.com/office/drawing/2014/main" id="{93159803-D516-A5B1-6FC1-6FCD575DFA84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00" name="Group 16">
            <a:extLst>
              <a:ext uri="{FF2B5EF4-FFF2-40B4-BE49-F238E27FC236}">
                <a16:creationId xmlns:a16="http://schemas.microsoft.com/office/drawing/2014/main" id="{56E50FB3-4C7F-5C33-04F8-CCA5429F1592}"/>
              </a:ext>
            </a:extLst>
          </p:cNvPr>
          <p:cNvGrpSpPr/>
          <p:nvPr userDrawn="1"/>
        </p:nvGrpSpPr>
        <p:grpSpPr>
          <a:xfrm rot="5400000">
            <a:off x="6273532" y="3494815"/>
            <a:ext cx="333765" cy="292044"/>
            <a:chOff x="0" y="0"/>
            <a:chExt cx="812800" cy="711200"/>
          </a:xfrm>
        </p:grpSpPr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8F5428F-C949-8795-5F5D-EAC614514588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02" name="TextBox 18">
              <a:extLst>
                <a:ext uri="{FF2B5EF4-FFF2-40B4-BE49-F238E27FC236}">
                  <a16:creationId xmlns:a16="http://schemas.microsoft.com/office/drawing/2014/main" id="{4B53FD59-9ECE-A23C-1826-974C9E0F5909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103" name="AutoShape 19">
            <a:extLst>
              <a:ext uri="{FF2B5EF4-FFF2-40B4-BE49-F238E27FC236}">
                <a16:creationId xmlns:a16="http://schemas.microsoft.com/office/drawing/2014/main" id="{A23D67FE-DCED-4FFB-D64B-B2D14E3FC4AB}"/>
              </a:ext>
            </a:extLst>
          </p:cNvPr>
          <p:cNvSpPr/>
          <p:nvPr userDrawn="1"/>
        </p:nvSpPr>
        <p:spPr>
          <a:xfrm>
            <a:off x="1384180" y="46059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" name="AutoShape 20">
            <a:extLst>
              <a:ext uri="{FF2B5EF4-FFF2-40B4-BE49-F238E27FC236}">
                <a16:creationId xmlns:a16="http://schemas.microsoft.com/office/drawing/2014/main" id="{EB9BE724-6C1E-264F-AC8D-36669FC40C98}"/>
              </a:ext>
            </a:extLst>
          </p:cNvPr>
          <p:cNvSpPr/>
          <p:nvPr userDrawn="1"/>
        </p:nvSpPr>
        <p:spPr>
          <a:xfrm>
            <a:off x="1384180" y="5308600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5" name="AutoShape 21">
            <a:extLst>
              <a:ext uri="{FF2B5EF4-FFF2-40B4-BE49-F238E27FC236}">
                <a16:creationId xmlns:a16="http://schemas.microsoft.com/office/drawing/2014/main" id="{A62F2D9A-A2AF-7B4B-9E0B-9CBA34AAEBCE}"/>
              </a:ext>
            </a:extLst>
          </p:cNvPr>
          <p:cNvSpPr/>
          <p:nvPr userDrawn="1"/>
        </p:nvSpPr>
        <p:spPr>
          <a:xfrm>
            <a:off x="6848840" y="5302250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6" name="AutoShape 22">
            <a:extLst>
              <a:ext uri="{FF2B5EF4-FFF2-40B4-BE49-F238E27FC236}">
                <a16:creationId xmlns:a16="http://schemas.microsoft.com/office/drawing/2014/main" id="{E1ECFC57-FE25-CA90-7E5E-F1FBAFC780B3}"/>
              </a:ext>
            </a:extLst>
          </p:cNvPr>
          <p:cNvSpPr/>
          <p:nvPr userDrawn="1"/>
        </p:nvSpPr>
        <p:spPr>
          <a:xfrm>
            <a:off x="6848840" y="46059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7" name="Group 23">
            <a:extLst>
              <a:ext uri="{FF2B5EF4-FFF2-40B4-BE49-F238E27FC236}">
                <a16:creationId xmlns:a16="http://schemas.microsoft.com/office/drawing/2014/main" id="{E22811E3-CE45-4655-3399-1F57F367A3E0}"/>
              </a:ext>
            </a:extLst>
          </p:cNvPr>
          <p:cNvGrpSpPr/>
          <p:nvPr userDrawn="1"/>
        </p:nvGrpSpPr>
        <p:grpSpPr>
          <a:xfrm rot="5400000">
            <a:off x="808873" y="4180615"/>
            <a:ext cx="333765" cy="292044"/>
            <a:chOff x="0" y="0"/>
            <a:chExt cx="812800" cy="711200"/>
          </a:xfrm>
        </p:grpSpPr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1A93917B-3A60-5A67-E15B-EF1304126C59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09" name="TextBox 25">
              <a:extLst>
                <a:ext uri="{FF2B5EF4-FFF2-40B4-BE49-F238E27FC236}">
                  <a16:creationId xmlns:a16="http://schemas.microsoft.com/office/drawing/2014/main" id="{C6B3A238-810F-2FF5-F767-7F1B82EFDCF9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10" name="Group 26">
            <a:extLst>
              <a:ext uri="{FF2B5EF4-FFF2-40B4-BE49-F238E27FC236}">
                <a16:creationId xmlns:a16="http://schemas.microsoft.com/office/drawing/2014/main" id="{8BF6CC95-CECE-2FEA-C276-DA3A43F3F060}"/>
              </a:ext>
            </a:extLst>
          </p:cNvPr>
          <p:cNvGrpSpPr/>
          <p:nvPr userDrawn="1"/>
        </p:nvGrpSpPr>
        <p:grpSpPr>
          <a:xfrm rot="5400000">
            <a:off x="808873" y="4880808"/>
            <a:ext cx="333765" cy="292044"/>
            <a:chOff x="0" y="0"/>
            <a:chExt cx="812800" cy="711200"/>
          </a:xfrm>
        </p:grpSpPr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0C2C3E44-5696-A6DC-7FA0-8948C5A067E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12" name="TextBox 28">
              <a:extLst>
                <a:ext uri="{FF2B5EF4-FFF2-40B4-BE49-F238E27FC236}">
                  <a16:creationId xmlns:a16="http://schemas.microsoft.com/office/drawing/2014/main" id="{B32CD6DD-D74C-FC12-B19A-7B4D3E187356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13" name="Group 29">
            <a:extLst>
              <a:ext uri="{FF2B5EF4-FFF2-40B4-BE49-F238E27FC236}">
                <a16:creationId xmlns:a16="http://schemas.microsoft.com/office/drawing/2014/main" id="{33FFDEEA-33F1-B519-E06D-A13F50ED4354}"/>
              </a:ext>
            </a:extLst>
          </p:cNvPr>
          <p:cNvGrpSpPr/>
          <p:nvPr userDrawn="1"/>
        </p:nvGrpSpPr>
        <p:grpSpPr>
          <a:xfrm rot="5400000">
            <a:off x="6273532" y="4880808"/>
            <a:ext cx="333765" cy="292044"/>
            <a:chOff x="0" y="0"/>
            <a:chExt cx="812800" cy="711200"/>
          </a:xfrm>
        </p:grpSpPr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F25DE375-A749-3F20-9FE9-C76F8E8878D0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15" name="TextBox 31">
              <a:extLst>
                <a:ext uri="{FF2B5EF4-FFF2-40B4-BE49-F238E27FC236}">
                  <a16:creationId xmlns:a16="http://schemas.microsoft.com/office/drawing/2014/main" id="{4896FAF7-3AC0-5BE2-FE5E-DC3AD24B2185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16" name="Group 32">
            <a:extLst>
              <a:ext uri="{FF2B5EF4-FFF2-40B4-BE49-F238E27FC236}">
                <a16:creationId xmlns:a16="http://schemas.microsoft.com/office/drawing/2014/main" id="{EA406D63-3142-E7ED-8D5E-C728EBAA89C7}"/>
              </a:ext>
            </a:extLst>
          </p:cNvPr>
          <p:cNvGrpSpPr/>
          <p:nvPr userDrawn="1"/>
        </p:nvGrpSpPr>
        <p:grpSpPr>
          <a:xfrm rot="5400000">
            <a:off x="6273532" y="4180615"/>
            <a:ext cx="333765" cy="292044"/>
            <a:chOff x="0" y="0"/>
            <a:chExt cx="812800" cy="711200"/>
          </a:xfrm>
        </p:grpSpPr>
        <p:sp>
          <p:nvSpPr>
            <p:cNvPr id="117" name="Freeform 33">
              <a:extLst>
                <a:ext uri="{FF2B5EF4-FFF2-40B4-BE49-F238E27FC236}">
                  <a16:creationId xmlns:a16="http://schemas.microsoft.com/office/drawing/2014/main" id="{54207D88-8C9A-8C3D-087F-EBAF8D59CC6F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18" name="TextBox 34">
              <a:extLst>
                <a:ext uri="{FF2B5EF4-FFF2-40B4-BE49-F238E27FC236}">
                  <a16:creationId xmlns:a16="http://schemas.microsoft.com/office/drawing/2014/main" id="{117FB08B-1F51-0794-4C98-296C572915C6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119" name="AutoShape 20">
            <a:extLst>
              <a:ext uri="{FF2B5EF4-FFF2-40B4-BE49-F238E27FC236}">
                <a16:creationId xmlns:a16="http://schemas.microsoft.com/office/drawing/2014/main" id="{0251F518-E85E-6261-DD45-802B257AECB9}"/>
              </a:ext>
            </a:extLst>
          </p:cNvPr>
          <p:cNvSpPr/>
          <p:nvPr userDrawn="1"/>
        </p:nvSpPr>
        <p:spPr>
          <a:xfrm>
            <a:off x="1384179" y="6029667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0" name="AutoShape 21">
            <a:extLst>
              <a:ext uri="{FF2B5EF4-FFF2-40B4-BE49-F238E27FC236}">
                <a16:creationId xmlns:a16="http://schemas.microsoft.com/office/drawing/2014/main" id="{E7161B99-D105-FA91-3742-D6F7624D536A}"/>
              </a:ext>
            </a:extLst>
          </p:cNvPr>
          <p:cNvSpPr/>
          <p:nvPr userDrawn="1"/>
        </p:nvSpPr>
        <p:spPr>
          <a:xfrm>
            <a:off x="6848839" y="6023317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1" name="Group 26">
            <a:extLst>
              <a:ext uri="{FF2B5EF4-FFF2-40B4-BE49-F238E27FC236}">
                <a16:creationId xmlns:a16="http://schemas.microsoft.com/office/drawing/2014/main" id="{84EE52A7-D640-F1A9-AD5B-0732BEA88293}"/>
              </a:ext>
            </a:extLst>
          </p:cNvPr>
          <p:cNvGrpSpPr/>
          <p:nvPr userDrawn="1"/>
        </p:nvGrpSpPr>
        <p:grpSpPr>
          <a:xfrm rot="5400000">
            <a:off x="808872" y="5601875"/>
            <a:ext cx="333765" cy="292044"/>
            <a:chOff x="0" y="0"/>
            <a:chExt cx="812800" cy="711200"/>
          </a:xfrm>
        </p:grpSpPr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25ED4784-2427-D6B2-6F5E-9F2513DC4B1D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23" name="TextBox 28">
              <a:extLst>
                <a:ext uri="{FF2B5EF4-FFF2-40B4-BE49-F238E27FC236}">
                  <a16:creationId xmlns:a16="http://schemas.microsoft.com/office/drawing/2014/main" id="{ED482572-0296-FCDA-8EA8-7D9B05C83C2A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24" name="Group 29">
            <a:extLst>
              <a:ext uri="{FF2B5EF4-FFF2-40B4-BE49-F238E27FC236}">
                <a16:creationId xmlns:a16="http://schemas.microsoft.com/office/drawing/2014/main" id="{10731BFC-29DD-56A9-A255-3A77C9C1EB3A}"/>
              </a:ext>
            </a:extLst>
          </p:cNvPr>
          <p:cNvGrpSpPr/>
          <p:nvPr userDrawn="1"/>
        </p:nvGrpSpPr>
        <p:grpSpPr>
          <a:xfrm rot="5400000">
            <a:off x="6273531" y="5601875"/>
            <a:ext cx="333765" cy="292044"/>
            <a:chOff x="0" y="0"/>
            <a:chExt cx="812800" cy="711200"/>
          </a:xfrm>
        </p:grpSpPr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4CB609F9-1476-0621-654E-C84767F97BC9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</p:sp>
        <p:sp>
          <p:nvSpPr>
            <p:cNvPr id="126" name="TextBox 31">
              <a:extLst>
                <a:ext uri="{FF2B5EF4-FFF2-40B4-BE49-F238E27FC236}">
                  <a16:creationId xmlns:a16="http://schemas.microsoft.com/office/drawing/2014/main" id="{A49B57F8-EE3A-7EC3-9B76-CBD93545B39F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BE79EE-090D-FF9D-9E92-11694B752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84301" y="2823802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D8BEC-3FB9-33B0-E999-4A5D037B0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2975" y="2823802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333092-DEF6-3B65-F73E-F92973991E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3506252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67DE3B3-07DB-7B92-1EFD-6E5757187B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2975" y="3505663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02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B2092D-9FB5-527E-BC48-7698870A42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7951" y="4204752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7E2DBE-AAFA-E0BD-B0A1-0EA60EBEA3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2975" y="4204458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03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6DFE698-F159-65D8-387A-D1900A52BB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651" y="489478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2279F2-1FB3-92AE-85E4-000B0E469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2975" y="4894785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04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2D8D7B3-594E-D400-B65F-E159F645E3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9426" y="2824686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734B431-7F97-3635-9C5F-5B920A14A1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11285" y="2814277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06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1E53E56-46C6-C686-254B-21C206019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29426" y="3506252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94642E7-870E-DE93-F063-BB7388AA83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11285" y="3502193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07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B7D6E33-6901-E648-837F-44A12063AF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9426" y="4204752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66019D9-90FC-C060-8980-2D77714AFA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1285" y="4197518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08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A5491F-48AE-9006-287B-9B6B4F8FF3A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29426" y="4894785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EB047E4-FE13-5EA7-38FC-E55B71994E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11285" y="4873967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09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ED27CB-6912-6662-1BDD-9CC79267A3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651" y="5615851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5516E19-F5BA-16E4-81DC-9693E61BB4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2975" y="5615851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05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DDA0AD3-B32F-2904-F586-330C9F202A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29426" y="5615851"/>
            <a:ext cx="2847340" cy="404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70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35FB11-7CE1-8BF4-CE72-500DFF855C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11285" y="5595033"/>
            <a:ext cx="510600" cy="404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70" b="1">
                <a:solidFill>
                  <a:srgbClr val="22458A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IN"/>
              <a:t>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730865-8D0C-E6E0-C92E-B7BE4BBE853E}"/>
              </a:ext>
            </a:extLst>
          </p:cNvPr>
          <p:cNvGrpSpPr/>
          <p:nvPr userDrawn="1"/>
        </p:nvGrpSpPr>
        <p:grpSpPr>
          <a:xfrm>
            <a:off x="4079130" y="-532660"/>
            <a:ext cx="9245806" cy="2853713"/>
            <a:chOff x="4079130" y="-532660"/>
            <a:chExt cx="9245806" cy="285371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1808572-F7A1-7E3A-1EE9-4A46E0E3720F}"/>
                </a:ext>
              </a:extLst>
            </p:cNvPr>
            <p:cNvGrpSpPr/>
            <p:nvPr userDrawn="1"/>
          </p:nvGrpSpPr>
          <p:grpSpPr>
            <a:xfrm>
              <a:off x="4079130" y="-532660"/>
              <a:ext cx="9245806" cy="2853713"/>
              <a:chOff x="4079130" y="-532660"/>
              <a:chExt cx="9245806" cy="28537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39CEFF-1AB8-1D41-3756-58BA0BEFE5E1}"/>
                  </a:ext>
                </a:extLst>
              </p:cNvPr>
              <p:cNvSpPr/>
              <p:nvPr/>
            </p:nvSpPr>
            <p:spPr>
              <a:xfrm>
                <a:off x="4079130" y="2"/>
                <a:ext cx="6017717" cy="2074755"/>
              </a:xfrm>
              <a:custGeom>
                <a:avLst/>
                <a:gdLst>
                  <a:gd name="connsiteX0" fmla="*/ 0 w 6017717"/>
                  <a:gd name="connsiteY0" fmla="*/ 0 h 2074755"/>
                  <a:gd name="connsiteX1" fmla="*/ 4832101 w 6017717"/>
                  <a:gd name="connsiteY1" fmla="*/ 0 h 2074755"/>
                  <a:gd name="connsiteX2" fmla="*/ 6017717 w 6017717"/>
                  <a:gd name="connsiteY2" fmla="*/ 2074755 h 2074755"/>
                  <a:gd name="connsiteX3" fmla="*/ 1185616 w 6017717"/>
                  <a:gd name="connsiteY3" fmla="*/ 2074755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7717" h="2074755">
                    <a:moveTo>
                      <a:pt x="0" y="0"/>
                    </a:moveTo>
                    <a:lnTo>
                      <a:pt x="4832101" y="0"/>
                    </a:lnTo>
                    <a:lnTo>
                      <a:pt x="6017717" y="2074755"/>
                    </a:lnTo>
                    <a:lnTo>
                      <a:pt x="1185616" y="20747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B38FDA4-3E3A-E627-C727-D0A321BE6EB8}"/>
                  </a:ext>
                </a:extLst>
              </p:cNvPr>
              <p:cNvSpPr/>
              <p:nvPr/>
            </p:nvSpPr>
            <p:spPr>
              <a:xfrm>
                <a:off x="4361885" y="2"/>
                <a:ext cx="7830116" cy="2074755"/>
              </a:xfrm>
              <a:custGeom>
                <a:avLst/>
                <a:gdLst>
                  <a:gd name="connsiteX0" fmla="*/ 0 w 7830116"/>
                  <a:gd name="connsiteY0" fmla="*/ 0 h 2074755"/>
                  <a:gd name="connsiteX1" fmla="*/ 7830116 w 7830116"/>
                  <a:gd name="connsiteY1" fmla="*/ 0 h 2074755"/>
                  <a:gd name="connsiteX2" fmla="*/ 7830116 w 7830116"/>
                  <a:gd name="connsiteY2" fmla="*/ 2074755 h 2074755"/>
                  <a:gd name="connsiteX3" fmla="*/ 1293316 w 7830116"/>
                  <a:gd name="connsiteY3" fmla="*/ 2074755 h 2074755"/>
                  <a:gd name="connsiteX4" fmla="*/ 1132175 w 7830116"/>
                  <a:gd name="connsiteY4" fmla="*/ 1981243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0116" h="2074755">
                    <a:moveTo>
                      <a:pt x="0" y="0"/>
                    </a:moveTo>
                    <a:lnTo>
                      <a:pt x="7830116" y="0"/>
                    </a:lnTo>
                    <a:lnTo>
                      <a:pt x="7830116" y="2074755"/>
                    </a:lnTo>
                    <a:lnTo>
                      <a:pt x="1293316" y="2074755"/>
                    </a:lnTo>
                    <a:cubicBezTo>
                      <a:pt x="1226717" y="2074755"/>
                      <a:pt x="1165223" y="2039071"/>
                      <a:pt x="1132175" y="1981243"/>
                    </a:cubicBezTo>
                    <a:close/>
                  </a:path>
                </a:pathLst>
              </a:custGeom>
              <a:solidFill>
                <a:srgbClr val="F47A2E"/>
              </a:solidFill>
            </p:spPr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E4CEEF2-602F-4847-C41D-20F099733654}"/>
                  </a:ext>
                </a:extLst>
              </p:cNvPr>
              <p:cNvSpPr/>
              <p:nvPr/>
            </p:nvSpPr>
            <p:spPr>
              <a:xfrm rot="1918029" flipH="1">
                <a:off x="6031102" y="-532660"/>
                <a:ext cx="7293834" cy="2853713"/>
              </a:xfrm>
              <a:custGeom>
                <a:avLst/>
                <a:gdLst>
                  <a:gd name="connsiteX0" fmla="*/ 7293834 w 7293834"/>
                  <a:gd name="connsiteY0" fmla="*/ 2648759 h 2853713"/>
                  <a:gd name="connsiteX1" fmla="*/ 3049521 w 7293834"/>
                  <a:gd name="connsiteY1" fmla="*/ 0 h 2853713"/>
                  <a:gd name="connsiteX2" fmla="*/ 1574008 w 7293834"/>
                  <a:gd name="connsiteY2" fmla="*/ 0 h 2853713"/>
                  <a:gd name="connsiteX3" fmla="*/ 0 w 7293834"/>
                  <a:gd name="connsiteY3" fmla="*/ 2522156 h 2853713"/>
                  <a:gd name="connsiteX4" fmla="*/ 0 w 7293834"/>
                  <a:gd name="connsiteY4" fmla="*/ 2853713 h 2853713"/>
                  <a:gd name="connsiteX5" fmla="*/ 7293834 w 7293834"/>
                  <a:gd name="connsiteY5" fmla="*/ 2853713 h 285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93834" h="2853713">
                    <a:moveTo>
                      <a:pt x="7293834" y="2648759"/>
                    </a:moveTo>
                    <a:lnTo>
                      <a:pt x="3049521" y="0"/>
                    </a:lnTo>
                    <a:lnTo>
                      <a:pt x="1574008" y="0"/>
                    </a:lnTo>
                    <a:lnTo>
                      <a:pt x="0" y="2522156"/>
                    </a:lnTo>
                    <a:lnTo>
                      <a:pt x="0" y="2853713"/>
                    </a:lnTo>
                    <a:lnTo>
                      <a:pt x="7293834" y="2853713"/>
                    </a:lnTo>
                    <a:close/>
                  </a:path>
                </a:pathLst>
              </a:custGeom>
              <a:blipFill>
                <a:blip r:embed="rId6">
                  <a:alphaModFix amt="50000"/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86751D3-BB5B-AA0B-17D6-432569B32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8F0B4256-36B5-D2A1-ADA9-E84A27B2419E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31" name="TextBox 61">
            <a:extLst>
              <a:ext uri="{FF2B5EF4-FFF2-40B4-BE49-F238E27FC236}">
                <a16:creationId xmlns:a16="http://schemas.microsoft.com/office/drawing/2014/main" id="{5E819B91-CC94-E998-8082-E6EBC14BCA19}"/>
              </a:ext>
            </a:extLst>
          </p:cNvPr>
          <p:cNvSpPr txBox="1"/>
          <p:nvPr userDrawn="1"/>
        </p:nvSpPr>
        <p:spPr>
          <a:xfrm>
            <a:off x="6192943" y="721336"/>
            <a:ext cx="3268826" cy="791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34"/>
              </a:lnSpc>
            </a:pPr>
            <a:r>
              <a:rPr lang="en-US" sz="5334" b="1">
                <a:solidFill>
                  <a:srgbClr val="FFFFFF"/>
                </a:solidFill>
                <a:latin typeface="Poppins Bold" panose="00000800000000000000" pitchFamily="2" charset="0"/>
                <a:ea typeface="TT Norms Bold"/>
                <a:cs typeface="Poppins Bold" panose="00000800000000000000" pitchFamily="2" charset="0"/>
                <a:sym typeface="TT Norms Bold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31809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5">
            <a:extLst>
              <a:ext uri="{FF2B5EF4-FFF2-40B4-BE49-F238E27FC236}">
                <a16:creationId xmlns:a16="http://schemas.microsoft.com/office/drawing/2014/main" id="{3A404992-00DE-57D6-84B7-BF13EB7702A8}"/>
              </a:ext>
            </a:extLst>
          </p:cNvPr>
          <p:cNvSpPr/>
          <p:nvPr/>
        </p:nvSpPr>
        <p:spPr>
          <a:xfrm rot="16200000">
            <a:off x="-211178" y="2954379"/>
            <a:ext cx="681649" cy="259290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7"/>
                </a:lnTo>
                <a:lnTo>
                  <a:pt x="0" y="5112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31445"/>
            </a:stretch>
          </a:blipFill>
        </p:spPr>
      </p:sp>
      <p:sp>
        <p:nvSpPr>
          <p:cNvPr id="49" name="TextBox 39">
            <a:extLst>
              <a:ext uri="{FF2B5EF4-FFF2-40B4-BE49-F238E27FC236}">
                <a16:creationId xmlns:a16="http://schemas.microsoft.com/office/drawing/2014/main" id="{AE8FE42A-3B08-4EB0-0907-D3B17E6917BF}"/>
              </a:ext>
            </a:extLst>
          </p:cNvPr>
          <p:cNvSpPr txBox="1"/>
          <p:nvPr/>
        </p:nvSpPr>
        <p:spPr>
          <a:xfrm>
            <a:off x="4590116" y="-729090"/>
            <a:ext cx="4832102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F32104DB-2B13-8379-D14B-1893ED5566CD}"/>
              </a:ext>
            </a:extLst>
          </p:cNvPr>
          <p:cNvSpPr txBox="1"/>
          <p:nvPr/>
        </p:nvSpPr>
        <p:spPr>
          <a:xfrm>
            <a:off x="4872869" y="-729090"/>
            <a:ext cx="8196740" cy="28038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500"/>
              </a:lnSpc>
            </a:pPr>
            <a:endParaRPr sz="800"/>
          </a:p>
        </p:txBody>
      </p:sp>
      <p:sp>
        <p:nvSpPr>
          <p:cNvPr id="29" name="Freeform 44">
            <a:extLst>
              <a:ext uri="{FF2B5EF4-FFF2-40B4-BE49-F238E27FC236}">
                <a16:creationId xmlns:a16="http://schemas.microsoft.com/office/drawing/2014/main" id="{396BFE31-9EDD-8295-ABA9-8BC8484B35CD}"/>
              </a:ext>
            </a:extLst>
          </p:cNvPr>
          <p:cNvSpPr/>
          <p:nvPr/>
        </p:nvSpPr>
        <p:spPr>
          <a:xfrm rot="16200000">
            <a:off x="11371614" y="4865790"/>
            <a:ext cx="1371600" cy="269178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" b="-99998"/>
            </a:stretch>
          </a:blip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1D3B08-16E2-C812-8D89-1FAF03DD6622}"/>
              </a:ext>
            </a:extLst>
          </p:cNvPr>
          <p:cNvGrpSpPr/>
          <p:nvPr userDrawn="1"/>
        </p:nvGrpSpPr>
        <p:grpSpPr>
          <a:xfrm>
            <a:off x="4079130" y="-532660"/>
            <a:ext cx="9245806" cy="2853713"/>
            <a:chOff x="4079130" y="-532660"/>
            <a:chExt cx="9245806" cy="28537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CE31F5-38DB-A32E-D273-B047FC1567B6}"/>
                </a:ext>
              </a:extLst>
            </p:cNvPr>
            <p:cNvGrpSpPr/>
            <p:nvPr userDrawn="1"/>
          </p:nvGrpSpPr>
          <p:grpSpPr>
            <a:xfrm>
              <a:off x="4079130" y="-532660"/>
              <a:ext cx="9245806" cy="2853713"/>
              <a:chOff x="4079130" y="-532660"/>
              <a:chExt cx="9245806" cy="285371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0775B67-8C98-292F-1E35-6551ED6CD809}"/>
                  </a:ext>
                </a:extLst>
              </p:cNvPr>
              <p:cNvSpPr/>
              <p:nvPr/>
            </p:nvSpPr>
            <p:spPr>
              <a:xfrm>
                <a:off x="4079130" y="2"/>
                <a:ext cx="6017717" cy="2074755"/>
              </a:xfrm>
              <a:custGeom>
                <a:avLst/>
                <a:gdLst>
                  <a:gd name="connsiteX0" fmla="*/ 0 w 6017717"/>
                  <a:gd name="connsiteY0" fmla="*/ 0 h 2074755"/>
                  <a:gd name="connsiteX1" fmla="*/ 4832101 w 6017717"/>
                  <a:gd name="connsiteY1" fmla="*/ 0 h 2074755"/>
                  <a:gd name="connsiteX2" fmla="*/ 6017717 w 6017717"/>
                  <a:gd name="connsiteY2" fmla="*/ 2074755 h 2074755"/>
                  <a:gd name="connsiteX3" fmla="*/ 1185616 w 6017717"/>
                  <a:gd name="connsiteY3" fmla="*/ 2074755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7717" h="2074755">
                    <a:moveTo>
                      <a:pt x="0" y="0"/>
                    </a:moveTo>
                    <a:lnTo>
                      <a:pt x="4832101" y="0"/>
                    </a:lnTo>
                    <a:lnTo>
                      <a:pt x="6017717" y="2074755"/>
                    </a:lnTo>
                    <a:lnTo>
                      <a:pt x="1185616" y="20747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F137C3A-617F-A9B8-40FA-3C1554698523}"/>
                  </a:ext>
                </a:extLst>
              </p:cNvPr>
              <p:cNvSpPr/>
              <p:nvPr/>
            </p:nvSpPr>
            <p:spPr>
              <a:xfrm>
                <a:off x="4361885" y="2"/>
                <a:ext cx="7830116" cy="2074755"/>
              </a:xfrm>
              <a:custGeom>
                <a:avLst/>
                <a:gdLst>
                  <a:gd name="connsiteX0" fmla="*/ 0 w 7830116"/>
                  <a:gd name="connsiteY0" fmla="*/ 0 h 2074755"/>
                  <a:gd name="connsiteX1" fmla="*/ 7830116 w 7830116"/>
                  <a:gd name="connsiteY1" fmla="*/ 0 h 2074755"/>
                  <a:gd name="connsiteX2" fmla="*/ 7830116 w 7830116"/>
                  <a:gd name="connsiteY2" fmla="*/ 2074755 h 2074755"/>
                  <a:gd name="connsiteX3" fmla="*/ 1293316 w 7830116"/>
                  <a:gd name="connsiteY3" fmla="*/ 2074755 h 2074755"/>
                  <a:gd name="connsiteX4" fmla="*/ 1132175 w 7830116"/>
                  <a:gd name="connsiteY4" fmla="*/ 1981243 h 2074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30116" h="2074755">
                    <a:moveTo>
                      <a:pt x="0" y="0"/>
                    </a:moveTo>
                    <a:lnTo>
                      <a:pt x="7830116" y="0"/>
                    </a:lnTo>
                    <a:lnTo>
                      <a:pt x="7830116" y="2074755"/>
                    </a:lnTo>
                    <a:lnTo>
                      <a:pt x="1293316" y="2074755"/>
                    </a:lnTo>
                    <a:cubicBezTo>
                      <a:pt x="1226717" y="2074755"/>
                      <a:pt x="1165223" y="2039071"/>
                      <a:pt x="1132175" y="1981243"/>
                    </a:cubicBezTo>
                    <a:close/>
                  </a:path>
                </a:pathLst>
              </a:custGeom>
              <a:solidFill>
                <a:srgbClr val="F47A2E"/>
              </a:solidFill>
            </p:spPr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248BAC8-1838-114B-7B85-DE6CC163DF65}"/>
                  </a:ext>
                </a:extLst>
              </p:cNvPr>
              <p:cNvSpPr/>
              <p:nvPr/>
            </p:nvSpPr>
            <p:spPr>
              <a:xfrm rot="1918029" flipH="1">
                <a:off x="6031102" y="-532660"/>
                <a:ext cx="7293834" cy="2853713"/>
              </a:xfrm>
              <a:custGeom>
                <a:avLst/>
                <a:gdLst>
                  <a:gd name="connsiteX0" fmla="*/ 7293834 w 7293834"/>
                  <a:gd name="connsiteY0" fmla="*/ 2648759 h 2853713"/>
                  <a:gd name="connsiteX1" fmla="*/ 3049521 w 7293834"/>
                  <a:gd name="connsiteY1" fmla="*/ 0 h 2853713"/>
                  <a:gd name="connsiteX2" fmla="*/ 1574008 w 7293834"/>
                  <a:gd name="connsiteY2" fmla="*/ 0 h 2853713"/>
                  <a:gd name="connsiteX3" fmla="*/ 0 w 7293834"/>
                  <a:gd name="connsiteY3" fmla="*/ 2522156 h 2853713"/>
                  <a:gd name="connsiteX4" fmla="*/ 0 w 7293834"/>
                  <a:gd name="connsiteY4" fmla="*/ 2853713 h 2853713"/>
                  <a:gd name="connsiteX5" fmla="*/ 7293834 w 7293834"/>
                  <a:gd name="connsiteY5" fmla="*/ 2853713 h 285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93834" h="2853713">
                    <a:moveTo>
                      <a:pt x="7293834" y="2648759"/>
                    </a:moveTo>
                    <a:lnTo>
                      <a:pt x="3049521" y="0"/>
                    </a:lnTo>
                    <a:lnTo>
                      <a:pt x="1574008" y="0"/>
                    </a:lnTo>
                    <a:lnTo>
                      <a:pt x="0" y="2522156"/>
                    </a:lnTo>
                    <a:lnTo>
                      <a:pt x="0" y="2853713"/>
                    </a:lnTo>
                    <a:lnTo>
                      <a:pt x="7293834" y="2853713"/>
                    </a:lnTo>
                    <a:close/>
                  </a:path>
                </a:pathLst>
              </a:custGeom>
              <a:blipFill>
                <a:blip r:embed="rId6">
                  <a:alphaModFix amt="50000"/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BE3B9C-C396-8FAB-DA62-85A6023FF1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3" t="25321" r="1261" b="25346"/>
            <a:stretch>
              <a:fillRect/>
            </a:stretch>
          </p:blipFill>
          <p:spPr>
            <a:xfrm>
              <a:off x="11065965" y="220433"/>
              <a:ext cx="775734" cy="392285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6D54F67-2016-81B3-3491-EC082A62F60D}"/>
                </a:ext>
              </a:extLst>
            </p:cNvPr>
            <p:cNvSpPr/>
            <p:nvPr userDrawn="1"/>
          </p:nvSpPr>
          <p:spPr>
            <a:xfrm rot="10800000">
              <a:off x="11994858" y="153038"/>
              <a:ext cx="197142" cy="533400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chemeClr val="bg1"/>
            </a:solidFill>
          </p:spPr>
        </p:sp>
      </p:grpSp>
      <p:sp>
        <p:nvSpPr>
          <p:cNvPr id="9" name="TextBox 61">
            <a:extLst>
              <a:ext uri="{FF2B5EF4-FFF2-40B4-BE49-F238E27FC236}">
                <a16:creationId xmlns:a16="http://schemas.microsoft.com/office/drawing/2014/main" id="{C1DE2F9D-6B53-CF8B-E2B3-F3710B5C0363}"/>
              </a:ext>
            </a:extLst>
          </p:cNvPr>
          <p:cNvSpPr txBox="1"/>
          <p:nvPr userDrawn="1"/>
        </p:nvSpPr>
        <p:spPr>
          <a:xfrm>
            <a:off x="5624903" y="721336"/>
            <a:ext cx="4978871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34"/>
              </a:lnSpc>
            </a:pPr>
            <a:r>
              <a:rPr lang="en-US" sz="5334" b="1" dirty="0">
                <a:solidFill>
                  <a:srgbClr val="FFFFFF"/>
                </a:solidFill>
                <a:latin typeface="Poppins Bold" panose="00000800000000000000" pitchFamily="2" charset="0"/>
                <a:ea typeface="TT Norms Bold"/>
                <a:cs typeface="Poppins Bold" panose="00000800000000000000" pitchFamily="2" charset="0"/>
                <a:sym typeface="TT Norms Bold"/>
              </a:rPr>
              <a:t>POC Contents</a:t>
            </a:r>
          </a:p>
        </p:txBody>
      </p:sp>
    </p:spTree>
    <p:extLst>
      <p:ext uri="{BB962C8B-B14F-4D97-AF65-F5344CB8AC3E}">
        <p14:creationId xmlns:p14="http://schemas.microsoft.com/office/powerpoint/2010/main" val="322272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N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ADA834DC-12CC-9DCA-379A-B6C1D73AF95B}"/>
              </a:ext>
            </a:extLst>
          </p:cNvPr>
          <p:cNvSpPr/>
          <p:nvPr/>
        </p:nvSpPr>
        <p:spPr>
          <a:xfrm rot="5462698">
            <a:off x="9526594" y="-230879"/>
            <a:ext cx="2457075" cy="2880397"/>
          </a:xfrm>
          <a:custGeom>
            <a:avLst/>
            <a:gdLst/>
            <a:ahLst/>
            <a:cxnLst/>
            <a:rect l="l" t="t" r="r" b="b"/>
            <a:pathLst>
              <a:path w="7369792" h="7369792">
                <a:moveTo>
                  <a:pt x="0" y="0"/>
                </a:moveTo>
                <a:lnTo>
                  <a:pt x="7369792" y="0"/>
                </a:lnTo>
                <a:lnTo>
                  <a:pt x="7369792" y="7369792"/>
                </a:lnTo>
                <a:lnTo>
                  <a:pt x="0" y="736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9962" t="-70574" r="1"/>
            </a:stretch>
          </a:blipFill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C64B8A29-DC6A-FA6C-91D1-3B9F3FA00417}"/>
              </a:ext>
            </a:extLst>
          </p:cNvPr>
          <p:cNvSpPr/>
          <p:nvPr/>
        </p:nvSpPr>
        <p:spPr>
          <a:xfrm>
            <a:off x="5737560" y="1107793"/>
            <a:ext cx="6479936" cy="5056515"/>
          </a:xfrm>
          <a:custGeom>
            <a:avLst/>
            <a:gdLst/>
            <a:ahLst/>
            <a:cxnLst/>
            <a:rect l="l" t="t" r="r" b="b"/>
            <a:pathLst>
              <a:path w="2346629" h="1782969">
                <a:moveTo>
                  <a:pt x="23266" y="0"/>
                </a:moveTo>
                <a:lnTo>
                  <a:pt x="2323363" y="0"/>
                </a:lnTo>
                <a:cubicBezTo>
                  <a:pt x="2329534" y="0"/>
                  <a:pt x="2335452" y="2451"/>
                  <a:pt x="2339815" y="6815"/>
                </a:cubicBezTo>
                <a:cubicBezTo>
                  <a:pt x="2344178" y="11178"/>
                  <a:pt x="2346629" y="17096"/>
                  <a:pt x="2346629" y="23266"/>
                </a:cubicBezTo>
                <a:lnTo>
                  <a:pt x="2346629" y="1759703"/>
                </a:lnTo>
                <a:cubicBezTo>
                  <a:pt x="2346629" y="1772552"/>
                  <a:pt x="2336213" y="1782969"/>
                  <a:pt x="2323363" y="1782969"/>
                </a:cubicBezTo>
                <a:lnTo>
                  <a:pt x="23266" y="1782969"/>
                </a:lnTo>
                <a:cubicBezTo>
                  <a:pt x="10417" y="1782969"/>
                  <a:pt x="0" y="1772552"/>
                  <a:pt x="0" y="1759703"/>
                </a:cubicBezTo>
                <a:lnTo>
                  <a:pt x="0" y="23266"/>
                </a:lnTo>
                <a:cubicBezTo>
                  <a:pt x="0" y="10417"/>
                  <a:pt x="10417" y="0"/>
                  <a:pt x="23266" y="0"/>
                </a:cubicBezTo>
                <a:close/>
              </a:path>
            </a:pathLst>
          </a:custGeom>
          <a:blipFill>
            <a:blip r:embed="rId4"/>
            <a:stretch>
              <a:fillRect l="-17858" r="-25727" b="-3734"/>
            </a:stretch>
          </a:blipFill>
        </p:spPr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B4FED67B-186C-08B3-DA22-967E0312AF95}"/>
              </a:ext>
            </a:extLst>
          </p:cNvPr>
          <p:cNvGrpSpPr/>
          <p:nvPr/>
        </p:nvGrpSpPr>
        <p:grpSpPr>
          <a:xfrm>
            <a:off x="685800" y="1959559"/>
            <a:ext cx="5856051" cy="1386638"/>
            <a:chOff x="0" y="0"/>
            <a:chExt cx="2313502" cy="547808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BFDCB69-FFCB-1672-7BA4-73A8998B0BF6}"/>
                </a:ext>
              </a:extLst>
            </p:cNvPr>
            <p:cNvSpPr/>
            <p:nvPr/>
          </p:nvSpPr>
          <p:spPr>
            <a:xfrm>
              <a:off x="0" y="0"/>
              <a:ext cx="2313502" cy="547808"/>
            </a:xfrm>
            <a:custGeom>
              <a:avLst/>
              <a:gdLst/>
              <a:ahLst/>
              <a:cxnLst/>
              <a:rect l="l" t="t" r="r" b="b"/>
              <a:pathLst>
                <a:path w="2313502" h="547808">
                  <a:moveTo>
                    <a:pt x="26441" y="0"/>
                  </a:moveTo>
                  <a:lnTo>
                    <a:pt x="2287061" y="0"/>
                  </a:lnTo>
                  <a:cubicBezTo>
                    <a:pt x="2294073" y="0"/>
                    <a:pt x="2300799" y="2786"/>
                    <a:pt x="2305757" y="7744"/>
                  </a:cubicBezTo>
                  <a:cubicBezTo>
                    <a:pt x="2310716" y="12703"/>
                    <a:pt x="2313502" y="19428"/>
                    <a:pt x="2313502" y="26441"/>
                  </a:cubicBezTo>
                  <a:lnTo>
                    <a:pt x="2313502" y="521367"/>
                  </a:lnTo>
                  <a:cubicBezTo>
                    <a:pt x="2313502" y="535970"/>
                    <a:pt x="2301664" y="547808"/>
                    <a:pt x="2287061" y="547808"/>
                  </a:cubicBezTo>
                  <a:lnTo>
                    <a:pt x="26441" y="547808"/>
                  </a:lnTo>
                  <a:cubicBezTo>
                    <a:pt x="11838" y="547808"/>
                    <a:pt x="0" y="535970"/>
                    <a:pt x="0" y="521367"/>
                  </a:cubicBezTo>
                  <a:lnTo>
                    <a:pt x="0" y="26441"/>
                  </a:lnTo>
                  <a:cubicBezTo>
                    <a:pt x="0" y="11838"/>
                    <a:pt x="11838" y="0"/>
                    <a:pt x="26441" y="0"/>
                  </a:cubicBezTo>
                  <a:close/>
                </a:path>
              </a:pathLst>
            </a:custGeom>
            <a:solidFill>
              <a:srgbClr val="184786"/>
            </a:solidFill>
          </p:spPr>
        </p: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811BB2BE-7CE4-0619-6713-1F7E899FFB15}"/>
                </a:ext>
              </a:extLst>
            </p:cNvPr>
            <p:cNvSpPr txBox="1"/>
            <p:nvPr/>
          </p:nvSpPr>
          <p:spPr>
            <a:xfrm>
              <a:off x="0" y="-219075"/>
              <a:ext cx="2313502" cy="766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4"/>
                </a:lnSpc>
              </a:pPr>
              <a:endParaRPr sz="800"/>
            </a:p>
          </p:txBody>
        </p:sp>
      </p:grpSp>
      <p:sp>
        <p:nvSpPr>
          <p:cNvPr id="13" name="Freeform 9">
            <a:extLst>
              <a:ext uri="{FF2B5EF4-FFF2-40B4-BE49-F238E27FC236}">
                <a16:creationId xmlns:a16="http://schemas.microsoft.com/office/drawing/2014/main" id="{BD376888-51FA-A56C-E195-3E623C1C58FC}"/>
              </a:ext>
            </a:extLst>
          </p:cNvPr>
          <p:cNvSpPr/>
          <p:nvPr/>
        </p:nvSpPr>
        <p:spPr>
          <a:xfrm>
            <a:off x="4286440" y="4125698"/>
            <a:ext cx="2956009" cy="2337711"/>
          </a:xfrm>
          <a:custGeom>
            <a:avLst/>
            <a:gdLst/>
            <a:ahLst/>
            <a:cxnLst/>
            <a:rect l="l" t="t" r="r" b="b"/>
            <a:pathLst>
              <a:path w="4434014" h="3506566">
                <a:moveTo>
                  <a:pt x="0" y="0"/>
                </a:moveTo>
                <a:lnTo>
                  <a:pt x="4434014" y="0"/>
                </a:lnTo>
                <a:lnTo>
                  <a:pt x="4434014" y="3506566"/>
                </a:lnTo>
                <a:lnTo>
                  <a:pt x="0" y="3506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0">
            <a:extLst>
              <a:ext uri="{FF2B5EF4-FFF2-40B4-BE49-F238E27FC236}">
                <a16:creationId xmlns:a16="http://schemas.microsoft.com/office/drawing/2014/main" id="{092431B9-71FD-7945-D224-6537CA4EE13A}"/>
              </a:ext>
            </a:extLst>
          </p:cNvPr>
          <p:cNvGrpSpPr/>
          <p:nvPr/>
        </p:nvGrpSpPr>
        <p:grpSpPr>
          <a:xfrm>
            <a:off x="685800" y="3568537"/>
            <a:ext cx="5856051" cy="2362296"/>
            <a:chOff x="0" y="0"/>
            <a:chExt cx="2313502" cy="933253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8FE9CB72-00CF-0830-92AB-BA005CA84F1E}"/>
                </a:ext>
              </a:extLst>
            </p:cNvPr>
            <p:cNvSpPr/>
            <p:nvPr/>
          </p:nvSpPr>
          <p:spPr>
            <a:xfrm>
              <a:off x="0" y="0"/>
              <a:ext cx="2313502" cy="933253"/>
            </a:xfrm>
            <a:custGeom>
              <a:avLst/>
              <a:gdLst/>
              <a:ahLst/>
              <a:cxnLst/>
              <a:rect l="l" t="t" r="r" b="b"/>
              <a:pathLst>
                <a:path w="2313502" h="933253">
                  <a:moveTo>
                    <a:pt x="26441" y="0"/>
                  </a:moveTo>
                  <a:lnTo>
                    <a:pt x="2287061" y="0"/>
                  </a:lnTo>
                  <a:cubicBezTo>
                    <a:pt x="2294073" y="0"/>
                    <a:pt x="2300799" y="2786"/>
                    <a:pt x="2305757" y="7744"/>
                  </a:cubicBezTo>
                  <a:cubicBezTo>
                    <a:pt x="2310716" y="12703"/>
                    <a:pt x="2313502" y="19428"/>
                    <a:pt x="2313502" y="26441"/>
                  </a:cubicBezTo>
                  <a:lnTo>
                    <a:pt x="2313502" y="906812"/>
                  </a:lnTo>
                  <a:cubicBezTo>
                    <a:pt x="2313502" y="921415"/>
                    <a:pt x="2301664" y="933253"/>
                    <a:pt x="2287061" y="933253"/>
                  </a:cubicBezTo>
                  <a:lnTo>
                    <a:pt x="26441" y="933253"/>
                  </a:lnTo>
                  <a:cubicBezTo>
                    <a:pt x="19428" y="933253"/>
                    <a:pt x="12703" y="930467"/>
                    <a:pt x="7744" y="925508"/>
                  </a:cubicBezTo>
                  <a:cubicBezTo>
                    <a:pt x="2786" y="920550"/>
                    <a:pt x="0" y="913824"/>
                    <a:pt x="0" y="906812"/>
                  </a:cubicBezTo>
                  <a:lnTo>
                    <a:pt x="0" y="26441"/>
                  </a:lnTo>
                  <a:cubicBezTo>
                    <a:pt x="0" y="11838"/>
                    <a:pt x="11838" y="0"/>
                    <a:pt x="26441" y="0"/>
                  </a:cubicBezTo>
                  <a:close/>
                </a:path>
              </a:pathLst>
            </a:custGeom>
            <a:solidFill>
              <a:srgbClr val="F47A2E"/>
            </a:solidFill>
          </p:spPr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6F6A5E2D-3555-FED7-8392-45862A47FF3C}"/>
                </a:ext>
              </a:extLst>
            </p:cNvPr>
            <p:cNvSpPr txBox="1"/>
            <p:nvPr/>
          </p:nvSpPr>
          <p:spPr>
            <a:xfrm>
              <a:off x="0" y="-219075"/>
              <a:ext cx="2313502" cy="1152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4"/>
                </a:lnSpc>
              </a:pPr>
              <a:endParaRPr sz="80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557B1D2-E6C7-3974-E526-4645BB13AF73}"/>
              </a:ext>
            </a:extLst>
          </p:cNvPr>
          <p:cNvSpPr/>
          <p:nvPr/>
        </p:nvSpPr>
        <p:spPr>
          <a:xfrm>
            <a:off x="-1" y="304751"/>
            <a:ext cx="459445" cy="1718097"/>
          </a:xfrm>
          <a:custGeom>
            <a:avLst/>
            <a:gdLst>
              <a:gd name="connsiteX0" fmla="*/ 0 w 459445"/>
              <a:gd name="connsiteY0" fmla="*/ 0 h 1718097"/>
              <a:gd name="connsiteX1" fmla="*/ 459445 w 459445"/>
              <a:gd name="connsiteY1" fmla="*/ 859049 h 1718097"/>
              <a:gd name="connsiteX2" fmla="*/ 0 w 459445"/>
              <a:gd name="connsiteY2" fmla="*/ 1718097 h 17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445" h="1718097">
                <a:moveTo>
                  <a:pt x="0" y="0"/>
                </a:moveTo>
                <a:lnTo>
                  <a:pt x="459445" y="859049"/>
                </a:lnTo>
                <a:lnTo>
                  <a:pt x="0" y="1718097"/>
                </a:lnTo>
                <a:close/>
              </a:path>
            </a:pathLst>
          </a:custGeom>
          <a:solidFill>
            <a:srgbClr val="092E60"/>
          </a:solidFill>
        </p:spPr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F73E1C10-0CBC-5C1B-5CD9-8344F0D35DFE}"/>
              </a:ext>
            </a:extLst>
          </p:cNvPr>
          <p:cNvSpPr txBox="1"/>
          <p:nvPr/>
        </p:nvSpPr>
        <p:spPr>
          <a:xfrm>
            <a:off x="-335363" y="96061"/>
            <a:ext cx="515587" cy="199586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773"/>
              </a:lnSpc>
            </a:pPr>
            <a:endParaRPr sz="800"/>
          </a:p>
        </p:txBody>
      </p:sp>
    </p:spTree>
    <p:extLst>
      <p:ext uri="{BB962C8B-B14F-4D97-AF65-F5344CB8AC3E}">
        <p14:creationId xmlns:p14="http://schemas.microsoft.com/office/powerpoint/2010/main" val="57711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">
            <a:extLst>
              <a:ext uri="{FF2B5EF4-FFF2-40B4-BE49-F238E27FC236}">
                <a16:creationId xmlns:a16="http://schemas.microsoft.com/office/drawing/2014/main" id="{B5A3F4FE-717B-12FE-782B-D3631056E142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FBFB01E3-7375-BBFA-9CAB-7005D60055CC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76535FE1-C89B-CB2C-CEA3-D0EC34C34479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FCE4D4F-0166-551A-8480-BD4B0B8C2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11" y="1143824"/>
            <a:ext cx="4383848" cy="438384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6A4BE-95E0-DF75-F131-65C4C93DDA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25910" y="1133475"/>
            <a:ext cx="4514850" cy="45053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Content Placeholder 33">
            <a:extLst>
              <a:ext uri="{FF2B5EF4-FFF2-40B4-BE49-F238E27FC236}">
                <a16:creationId xmlns:a16="http://schemas.microsoft.com/office/drawing/2014/main" id="{09A842BA-082F-B8BE-70D8-23BC1AC249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3" y="163630"/>
            <a:ext cx="10578082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4635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50E01AE-4C02-E880-8C64-6BB711C5C810}"/>
              </a:ext>
            </a:extLst>
          </p:cNvPr>
          <p:cNvGrpSpPr/>
          <p:nvPr userDrawn="1"/>
        </p:nvGrpSpPr>
        <p:grpSpPr>
          <a:xfrm>
            <a:off x="1446" y="163630"/>
            <a:ext cx="197142" cy="533400"/>
            <a:chOff x="0" y="0"/>
            <a:chExt cx="280843" cy="759868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119A091D-F892-92B6-9184-B1C875659E71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A1A7830D-6A20-CB3E-67A9-2C6F8ACF8C89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  <p:sp>
        <p:nvSpPr>
          <p:cNvPr id="6" name="Content Placeholder 33">
            <a:extLst>
              <a:ext uri="{FF2B5EF4-FFF2-40B4-BE49-F238E27FC236}">
                <a16:creationId xmlns:a16="http://schemas.microsoft.com/office/drawing/2014/main" id="{4377E3AD-A3F8-7CFA-A880-83D1A25E09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52413" y="163630"/>
            <a:ext cx="10578082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rgbClr val="092E6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93779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2D25769-37DD-4D62-22A6-0A3477AA80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DD805F15-FC98-D03B-BC4C-ABF58554F363}"/>
              </a:ext>
            </a:extLst>
          </p:cNvPr>
          <p:cNvSpPr/>
          <p:nvPr userDrawn="1"/>
        </p:nvSpPr>
        <p:spPr>
          <a:xfrm>
            <a:off x="9293403" y="6749985"/>
            <a:ext cx="2898597" cy="108015"/>
          </a:xfrm>
          <a:custGeom>
            <a:avLst/>
            <a:gdLst/>
            <a:ahLst/>
            <a:cxnLst/>
            <a:rect l="l" t="t" r="r" b="b"/>
            <a:pathLst>
              <a:path w="1145125" h="42672">
                <a:moveTo>
                  <a:pt x="0" y="0"/>
                </a:moveTo>
                <a:lnTo>
                  <a:pt x="1145125" y="0"/>
                </a:lnTo>
                <a:lnTo>
                  <a:pt x="1145125" y="42672"/>
                </a:lnTo>
                <a:lnTo>
                  <a:pt x="0" y="42672"/>
                </a:lnTo>
                <a:close/>
              </a:path>
            </a:pathLst>
          </a:custGeom>
          <a:solidFill>
            <a:srgbClr val="184786"/>
          </a:solidFill>
        </p:spPr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3C5A1913-24DC-47D8-B892-52C3426C2828}"/>
              </a:ext>
            </a:extLst>
          </p:cNvPr>
          <p:cNvSpPr/>
          <p:nvPr userDrawn="1"/>
        </p:nvSpPr>
        <p:spPr>
          <a:xfrm>
            <a:off x="0" y="6705600"/>
            <a:ext cx="9453033" cy="152401"/>
          </a:xfrm>
          <a:custGeom>
            <a:avLst/>
            <a:gdLst>
              <a:gd name="connsiteX0" fmla="*/ 0 w 3114786"/>
              <a:gd name="connsiteY0" fmla="*/ 0 h 85345"/>
              <a:gd name="connsiteX1" fmla="*/ 3074334 w 3114786"/>
              <a:gd name="connsiteY1" fmla="*/ 1186 h 85345"/>
              <a:gd name="connsiteX2" fmla="*/ 3114786 w 3114786"/>
              <a:gd name="connsiteY2" fmla="*/ 85345 h 85345"/>
              <a:gd name="connsiteX3" fmla="*/ 0 w 3114786"/>
              <a:gd name="connsiteY3" fmla="*/ 85345 h 85345"/>
              <a:gd name="connsiteX4" fmla="*/ 0 w 3114786"/>
              <a:gd name="connsiteY4" fmla="*/ 0 h 8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786" h="85345">
                <a:moveTo>
                  <a:pt x="0" y="0"/>
                </a:moveTo>
                <a:lnTo>
                  <a:pt x="3074334" y="1186"/>
                </a:lnTo>
                <a:lnTo>
                  <a:pt x="3114786" y="85345"/>
                </a:lnTo>
                <a:lnTo>
                  <a:pt x="0" y="85345"/>
                </a:lnTo>
                <a:lnTo>
                  <a:pt x="0" y="0"/>
                </a:lnTo>
                <a:close/>
              </a:path>
            </a:pathLst>
          </a:custGeom>
          <a:solidFill>
            <a:srgbClr val="F47A2E"/>
          </a:solidFill>
        </p:spPr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214A5975-50FF-631D-6FFA-B9418AA19C16}"/>
              </a:ext>
            </a:extLst>
          </p:cNvPr>
          <p:cNvSpPr txBox="1"/>
          <p:nvPr userDrawn="1"/>
        </p:nvSpPr>
        <p:spPr>
          <a:xfrm>
            <a:off x="9665180" y="6545958"/>
            <a:ext cx="2418871" cy="19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33"/>
              </a:lnSpc>
              <a:spcBef>
                <a:spcPct val="0"/>
              </a:spcBef>
            </a:pPr>
            <a:r>
              <a:rPr lang="en-US" sz="867" i="1">
                <a:solidFill>
                  <a:srgbClr val="18478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Confidential &amp; Proprietary Information​</a:t>
            </a:r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7CB52BDD-3E15-FDCE-5390-7EF224F5F068}"/>
              </a:ext>
            </a:extLst>
          </p:cNvPr>
          <p:cNvSpPr/>
          <p:nvPr userDrawn="1"/>
        </p:nvSpPr>
        <p:spPr>
          <a:xfrm>
            <a:off x="11077837" y="226773"/>
            <a:ext cx="763862" cy="385930"/>
          </a:xfrm>
          <a:custGeom>
            <a:avLst/>
            <a:gdLst/>
            <a:ahLst/>
            <a:cxnLst/>
            <a:rect l="l" t="t" r="r" b="b"/>
            <a:pathLst>
              <a:path w="1646519" h="831878">
                <a:moveTo>
                  <a:pt x="0" y="0"/>
                </a:moveTo>
                <a:lnTo>
                  <a:pt x="1646519" y="0"/>
                </a:lnTo>
                <a:lnTo>
                  <a:pt x="1646519" y="831878"/>
                </a:lnTo>
                <a:lnTo>
                  <a:pt x="0" y="831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7E9557CE-5C27-06E8-B6AC-8903CE5DC9C0}"/>
              </a:ext>
            </a:extLst>
          </p:cNvPr>
          <p:cNvGrpSpPr/>
          <p:nvPr userDrawn="1"/>
        </p:nvGrpSpPr>
        <p:grpSpPr>
          <a:xfrm rot="10800000">
            <a:off x="11994858" y="153038"/>
            <a:ext cx="197142" cy="533400"/>
            <a:chOff x="0" y="0"/>
            <a:chExt cx="280843" cy="759868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B978B79-41EB-FA9A-92A1-73D5F9A39787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37EB9AC-FF40-E03C-0064-98AC27FA872D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3685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EF87D824-133F-566C-0D72-C9E14F2536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577762AC-6D61-FE42-ADF6-32626426DFE5}"/>
              </a:ext>
            </a:extLst>
          </p:cNvPr>
          <p:cNvSpPr/>
          <p:nvPr userDrawn="1"/>
        </p:nvSpPr>
        <p:spPr>
          <a:xfrm>
            <a:off x="9293403" y="6749985"/>
            <a:ext cx="2898597" cy="108015"/>
          </a:xfrm>
          <a:custGeom>
            <a:avLst/>
            <a:gdLst/>
            <a:ahLst/>
            <a:cxnLst/>
            <a:rect l="l" t="t" r="r" b="b"/>
            <a:pathLst>
              <a:path w="1145125" h="42672">
                <a:moveTo>
                  <a:pt x="0" y="0"/>
                </a:moveTo>
                <a:lnTo>
                  <a:pt x="1145125" y="0"/>
                </a:lnTo>
                <a:lnTo>
                  <a:pt x="1145125" y="42672"/>
                </a:lnTo>
                <a:lnTo>
                  <a:pt x="0" y="42672"/>
                </a:lnTo>
                <a:close/>
              </a:path>
            </a:pathLst>
          </a:custGeom>
          <a:solidFill>
            <a:srgbClr val="184786"/>
          </a:solidFill>
        </p:spPr>
        <p:txBody>
          <a:bodyPr/>
          <a:lstStyle/>
          <a:p>
            <a:endParaRPr lang="en-IN"/>
          </a:p>
        </p:txBody>
      </p:sp>
      <p:sp>
        <p:nvSpPr>
          <p:cNvPr id="42" name="Freeform 25">
            <a:extLst>
              <a:ext uri="{FF2B5EF4-FFF2-40B4-BE49-F238E27FC236}">
                <a16:creationId xmlns:a16="http://schemas.microsoft.com/office/drawing/2014/main" id="{7D1A1A0D-3280-3232-AC41-B3A993FF0FEA}"/>
              </a:ext>
            </a:extLst>
          </p:cNvPr>
          <p:cNvSpPr/>
          <p:nvPr userDrawn="1"/>
        </p:nvSpPr>
        <p:spPr>
          <a:xfrm>
            <a:off x="0" y="6705600"/>
            <a:ext cx="9453033" cy="152401"/>
          </a:xfrm>
          <a:custGeom>
            <a:avLst/>
            <a:gdLst>
              <a:gd name="connsiteX0" fmla="*/ 0 w 3114786"/>
              <a:gd name="connsiteY0" fmla="*/ 0 h 85345"/>
              <a:gd name="connsiteX1" fmla="*/ 3074334 w 3114786"/>
              <a:gd name="connsiteY1" fmla="*/ 1186 h 85345"/>
              <a:gd name="connsiteX2" fmla="*/ 3114786 w 3114786"/>
              <a:gd name="connsiteY2" fmla="*/ 85345 h 85345"/>
              <a:gd name="connsiteX3" fmla="*/ 0 w 3114786"/>
              <a:gd name="connsiteY3" fmla="*/ 85345 h 85345"/>
              <a:gd name="connsiteX4" fmla="*/ 0 w 3114786"/>
              <a:gd name="connsiteY4" fmla="*/ 0 h 8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786" h="85345">
                <a:moveTo>
                  <a:pt x="0" y="0"/>
                </a:moveTo>
                <a:lnTo>
                  <a:pt x="3074334" y="1186"/>
                </a:lnTo>
                <a:lnTo>
                  <a:pt x="3114786" y="85345"/>
                </a:lnTo>
                <a:lnTo>
                  <a:pt x="0" y="85345"/>
                </a:lnTo>
                <a:lnTo>
                  <a:pt x="0" y="0"/>
                </a:lnTo>
                <a:close/>
              </a:path>
            </a:pathLst>
          </a:custGeom>
          <a:solidFill>
            <a:srgbClr val="F47A2E"/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CCDBD6DB-C223-02AF-0BB4-D4B37914440B}"/>
              </a:ext>
            </a:extLst>
          </p:cNvPr>
          <p:cNvSpPr txBox="1"/>
          <p:nvPr userDrawn="1"/>
        </p:nvSpPr>
        <p:spPr>
          <a:xfrm>
            <a:off x="9665180" y="6545958"/>
            <a:ext cx="2418871" cy="19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33"/>
              </a:lnSpc>
              <a:spcBef>
                <a:spcPct val="0"/>
              </a:spcBef>
            </a:pPr>
            <a:r>
              <a:rPr lang="en-US" sz="867" i="1">
                <a:solidFill>
                  <a:srgbClr val="18478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Confidential &amp; Proprietary Information​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04517C2F-AE44-8348-0B4D-591A232AF8BE}"/>
              </a:ext>
            </a:extLst>
          </p:cNvPr>
          <p:cNvSpPr/>
          <p:nvPr userDrawn="1"/>
        </p:nvSpPr>
        <p:spPr>
          <a:xfrm>
            <a:off x="11077837" y="226773"/>
            <a:ext cx="763862" cy="385930"/>
          </a:xfrm>
          <a:custGeom>
            <a:avLst/>
            <a:gdLst/>
            <a:ahLst/>
            <a:cxnLst/>
            <a:rect l="l" t="t" r="r" b="b"/>
            <a:pathLst>
              <a:path w="1646519" h="831878">
                <a:moveTo>
                  <a:pt x="0" y="0"/>
                </a:moveTo>
                <a:lnTo>
                  <a:pt x="1646519" y="0"/>
                </a:lnTo>
                <a:lnTo>
                  <a:pt x="1646519" y="831878"/>
                </a:lnTo>
                <a:lnTo>
                  <a:pt x="0" y="83187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5F8241-6B52-0CAA-15BF-A1B1070438D1}"/>
              </a:ext>
            </a:extLst>
          </p:cNvPr>
          <p:cNvGrpSpPr/>
          <p:nvPr userDrawn="1"/>
        </p:nvGrpSpPr>
        <p:grpSpPr>
          <a:xfrm rot="10800000">
            <a:off x="11994858" y="153038"/>
            <a:ext cx="197142" cy="533400"/>
            <a:chOff x="0" y="0"/>
            <a:chExt cx="280843" cy="75986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9032A8-9E84-F9B8-E960-A94D6A9A98BF}"/>
                </a:ext>
              </a:extLst>
            </p:cNvPr>
            <p:cNvSpPr/>
            <p:nvPr/>
          </p:nvSpPr>
          <p:spPr>
            <a:xfrm>
              <a:off x="0" y="0"/>
              <a:ext cx="280843" cy="759868"/>
            </a:xfrm>
            <a:custGeom>
              <a:avLst/>
              <a:gdLst/>
              <a:ahLst/>
              <a:cxnLst/>
              <a:rect l="l" t="t" r="r" b="b"/>
              <a:pathLst>
                <a:path w="280843" h="759868">
                  <a:moveTo>
                    <a:pt x="77643" y="0"/>
                  </a:moveTo>
                  <a:lnTo>
                    <a:pt x="0" y="0"/>
                  </a:lnTo>
                  <a:lnTo>
                    <a:pt x="0" y="759868"/>
                  </a:lnTo>
                  <a:lnTo>
                    <a:pt x="77643" y="759868"/>
                  </a:lnTo>
                  <a:lnTo>
                    <a:pt x="280843" y="379934"/>
                  </a:lnTo>
                  <a:lnTo>
                    <a:pt x="77643" y="0"/>
                  </a:lnTo>
                  <a:close/>
                </a:path>
              </a:pathLst>
            </a:custGeom>
            <a:solidFill>
              <a:srgbClr val="092E6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7B4CF9D-F498-9E74-3481-A5DD8CC478E0}"/>
                </a:ext>
              </a:extLst>
            </p:cNvPr>
            <p:cNvSpPr txBox="1"/>
            <p:nvPr/>
          </p:nvSpPr>
          <p:spPr>
            <a:xfrm>
              <a:off x="0" y="-28575"/>
              <a:ext cx="166543" cy="788443"/>
            </a:xfrm>
            <a:prstGeom prst="rect">
              <a:avLst/>
            </a:prstGeom>
          </p:spPr>
          <p:txBody>
            <a:bodyPr lIns="29535" tIns="29535" rIns="29535" bIns="29535" rtlCol="0" anchor="ctr"/>
            <a:lstStyle/>
            <a:p>
              <a:pPr algn="ctr">
                <a:lnSpc>
                  <a:spcPts val="154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810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6" r:id="rId2"/>
    <p:sldLayoutId id="2147483650" r:id="rId3"/>
    <p:sldLayoutId id="2147483660" r:id="rId4"/>
    <p:sldLayoutId id="2147483671" r:id="rId5"/>
    <p:sldLayoutId id="2147483655" r:id="rId6"/>
    <p:sldLayoutId id="2147483651" r:id="rId7"/>
    <p:sldLayoutId id="2147483668" r:id="rId8"/>
    <p:sldLayoutId id="2147483677" r:id="rId9"/>
    <p:sldLayoutId id="2147483675" r:id="rId10"/>
    <p:sldLayoutId id="2147483652" r:id="rId11"/>
    <p:sldLayoutId id="2147483653" r:id="rId12"/>
    <p:sldLayoutId id="2147483654" r:id="rId13"/>
    <p:sldLayoutId id="2147483662" r:id="rId14"/>
    <p:sldLayoutId id="2147483664" r:id="rId15"/>
    <p:sldLayoutId id="2147483665" r:id="rId16"/>
    <p:sldLayoutId id="2147483672" r:id="rId17"/>
    <p:sldLayoutId id="2147483673" r:id="rId18"/>
    <p:sldLayoutId id="2147483674" r:id="rId19"/>
    <p:sldLayoutId id="2147483666" r:id="rId20"/>
    <p:sldLayoutId id="2147483670" r:id="rId21"/>
    <p:sldLayoutId id="2147483663" r:id="rId22"/>
    <p:sldLayoutId id="21474836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snowflake.com/en/sql-reference/functions/ai_transcribe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nowflake.com/en/sql-reference/functions/ai_sentiment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hyperlink" Target="https://docs.snowflake.com/en/sql-reference/functions/ai_complete-single-st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>
            <a:extLst>
              <a:ext uri="{FF2B5EF4-FFF2-40B4-BE49-F238E27FC236}">
                <a16:creationId xmlns:a16="http://schemas.microsoft.com/office/drawing/2014/main" id="{B1017EB2-ADB0-99C9-8B60-509CB823A297}"/>
              </a:ext>
            </a:extLst>
          </p:cNvPr>
          <p:cNvSpPr txBox="1"/>
          <p:nvPr/>
        </p:nvSpPr>
        <p:spPr>
          <a:xfrm>
            <a:off x="861448" y="4365685"/>
            <a:ext cx="10457382" cy="566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200" err="1">
                <a:solidFill>
                  <a:srgbClr val="FF7B25"/>
                </a:solidFill>
                <a:latin typeface="Poppins SemiBold"/>
                <a:cs typeface="Poppins SemiBold"/>
                <a:sym typeface="Poppins Ultra-Bold"/>
              </a:rPr>
              <a:t>SnowFlake</a:t>
            </a:r>
            <a:r>
              <a:rPr lang="en-US" sz="3200">
                <a:solidFill>
                  <a:srgbClr val="1B4689"/>
                </a:solidFill>
                <a:latin typeface="Poppins SemiBold"/>
                <a:cs typeface="Poppins SemiBold"/>
                <a:sym typeface="Poppins Ultra-Bold"/>
              </a:rPr>
              <a:t> Workshop Dubai Airports</a:t>
            </a:r>
            <a:endParaRPr lang="en-US" sz="3200">
              <a:solidFill>
                <a:srgbClr val="1B4689"/>
              </a:solidFill>
              <a:latin typeface="Poppins SemiBold"/>
              <a:cs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88040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0FC130-F77B-28FA-2731-1FB8A90D2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79695"/>
            <a:ext cx="3213100" cy="16920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Scenarios Will be Covered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62A36-5244-365C-8371-A59B284E4945}"/>
              </a:ext>
            </a:extLst>
          </p:cNvPr>
          <p:cNvSpPr txBox="1"/>
          <p:nvPr/>
        </p:nvSpPr>
        <p:spPr>
          <a:xfrm>
            <a:off x="5964116" y="1316690"/>
            <a:ext cx="5542084" cy="42057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indent="-457200" rtl="0">
              <a:lnSpc>
                <a:spcPct val="150000"/>
              </a:lnSpc>
              <a:buAutoNum type="arabicPeriod"/>
            </a:pP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Parsing a document into text/</a:t>
            </a:r>
            <a:r>
              <a:rPr lang="en-US" baseline="0" dirty="0" err="1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json</a:t>
            </a: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 </a:t>
            </a:r>
            <a:r>
              <a:rPr lang="en-US" b="1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(AI_PARSE_DOCUMENT)</a:t>
            </a:r>
            <a:r>
              <a:rPr lang="en-US" b="1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  <a:endParaRPr lang="en-US" b="1" dirty="0">
              <a:solidFill>
                <a:srgbClr val="1B4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1" indent="-457200" rtl="0">
              <a:lnSpc>
                <a:spcPct val="150000"/>
              </a:lnSpc>
              <a:buAutoNum type="arabicPeriod"/>
            </a:pP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Asking questions directing to the document parsed </a:t>
            </a:r>
            <a:r>
              <a:rPr lang="en-US" b="1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(AI_COMPLETE)</a:t>
            </a:r>
            <a:r>
              <a:rPr lang="en-US" b="1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  <a:p>
            <a:pPr lvl="1" indent="-457200" rtl="0">
              <a:lnSpc>
                <a:spcPct val="150000"/>
              </a:lnSpc>
              <a:buAutoNum type="arabicPeriod"/>
            </a:pP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Asking questions directing to nor parsed file </a:t>
            </a:r>
            <a:r>
              <a:rPr lang="en-US" b="1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(AI_EXTRACT)</a:t>
            </a:r>
            <a:r>
              <a:rPr lang="en-US" b="1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  <a:p>
            <a:pPr lvl="1" indent="-457200" rtl="0">
              <a:lnSpc>
                <a:spcPct val="150000"/>
              </a:lnSpc>
              <a:buAutoNum type="arabicPeriod"/>
            </a:pP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Analyzing multiple files in a single pass </a:t>
            </a:r>
            <a:r>
              <a:rPr lang="en-US" b="1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(RELATIVE_PATH)</a:t>
            </a:r>
            <a:r>
              <a:rPr lang="en-US" b="1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  <a:p>
            <a:pPr lvl="1" indent="-457200" rtl="0">
              <a:lnSpc>
                <a:spcPct val="150000"/>
              </a:lnSpc>
              <a:buAutoNum type="arabicPeriod"/>
            </a:pPr>
            <a:r>
              <a:rPr lang="en-US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Comparing documents to each other by using all of above.</a:t>
            </a:r>
            <a:r>
              <a:rPr lang="en-US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87200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42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id="{5A586E68-7699-D1F4-B113-D4435891F255}"/>
              </a:ext>
            </a:extLst>
          </p:cNvPr>
          <p:cNvSpPr/>
          <p:nvPr/>
        </p:nvSpPr>
        <p:spPr>
          <a:xfrm>
            <a:off x="1384180" y="34248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5EDD2484-6531-1FF6-05D9-B3F636C9C99C}"/>
              </a:ext>
            </a:extLst>
          </p:cNvPr>
          <p:cNvSpPr/>
          <p:nvPr/>
        </p:nvSpPr>
        <p:spPr>
          <a:xfrm>
            <a:off x="1384180" y="615348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C0CA8637-E25E-8FF8-7CC6-8DB5F709F1DC}"/>
              </a:ext>
            </a:extLst>
          </p:cNvPr>
          <p:cNvSpPr/>
          <p:nvPr/>
        </p:nvSpPr>
        <p:spPr>
          <a:xfrm>
            <a:off x="1384180" y="41106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9025D025-D609-ED34-91B2-32E55FC51ABD}"/>
              </a:ext>
            </a:extLst>
          </p:cNvPr>
          <p:cNvGrpSpPr/>
          <p:nvPr/>
        </p:nvGrpSpPr>
        <p:grpSpPr>
          <a:xfrm rot="5400000">
            <a:off x="815435" y="3017940"/>
            <a:ext cx="283790" cy="255194"/>
            <a:chOff x="60851" y="89740"/>
            <a:chExt cx="691098" cy="621460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C7F55AAF-5AA1-FDB3-2063-D18ED3EF4E88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80A4946D-5573-1F54-2D46-521D65B6243C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F0795850-8612-C96F-9D27-4B2AEE7E61B7}"/>
              </a:ext>
            </a:extLst>
          </p:cNvPr>
          <p:cNvGrpSpPr/>
          <p:nvPr/>
        </p:nvGrpSpPr>
        <p:grpSpPr>
          <a:xfrm rot="5400000">
            <a:off x="815434" y="5746580"/>
            <a:ext cx="283790" cy="255194"/>
            <a:chOff x="60851" y="89740"/>
            <a:chExt cx="691098" cy="62146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AAA94988-C2B3-57AF-C682-FD81D2F15836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1D5BEC99-6C10-93D6-F399-93940EE4E663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405962-5EEF-34C0-C4B5-8EEC20E3F694}"/>
              </a:ext>
            </a:extLst>
          </p:cNvPr>
          <p:cNvGrpSpPr/>
          <p:nvPr/>
        </p:nvGrpSpPr>
        <p:grpSpPr>
          <a:xfrm rot="5400000">
            <a:off x="808873" y="3685315"/>
            <a:ext cx="333765" cy="292044"/>
            <a:chOff x="0" y="0"/>
            <a:chExt cx="812800" cy="71120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015B115-CB81-203A-A8E8-C8A437C2E2D1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306B6A5B-03EA-B971-15CA-F99454D82F2D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18" name="AutoShape 19">
            <a:extLst>
              <a:ext uri="{FF2B5EF4-FFF2-40B4-BE49-F238E27FC236}">
                <a16:creationId xmlns:a16="http://schemas.microsoft.com/office/drawing/2014/main" id="{9B82BA11-FE33-2D8D-F97C-DF3C80040135}"/>
              </a:ext>
            </a:extLst>
          </p:cNvPr>
          <p:cNvSpPr/>
          <p:nvPr/>
        </p:nvSpPr>
        <p:spPr>
          <a:xfrm>
            <a:off x="1384180" y="4796448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20">
            <a:extLst>
              <a:ext uri="{FF2B5EF4-FFF2-40B4-BE49-F238E27FC236}">
                <a16:creationId xmlns:a16="http://schemas.microsoft.com/office/drawing/2014/main" id="{07816E5F-35BB-59F6-5197-CE56D18C7492}"/>
              </a:ext>
            </a:extLst>
          </p:cNvPr>
          <p:cNvSpPr/>
          <p:nvPr/>
        </p:nvSpPr>
        <p:spPr>
          <a:xfrm>
            <a:off x="1384180" y="5499100"/>
            <a:ext cx="3873045" cy="0"/>
          </a:xfrm>
          <a:prstGeom prst="line">
            <a:avLst/>
          </a:prstGeom>
          <a:ln w="19050" cap="flat">
            <a:solidFill>
              <a:srgbClr val="03327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2" name="Group 23">
            <a:extLst>
              <a:ext uri="{FF2B5EF4-FFF2-40B4-BE49-F238E27FC236}">
                <a16:creationId xmlns:a16="http://schemas.microsoft.com/office/drawing/2014/main" id="{E5DC3F87-E38E-2706-4A9B-0FA49EF1D02E}"/>
              </a:ext>
            </a:extLst>
          </p:cNvPr>
          <p:cNvGrpSpPr/>
          <p:nvPr/>
        </p:nvGrpSpPr>
        <p:grpSpPr>
          <a:xfrm rot="5400000">
            <a:off x="808873" y="4371115"/>
            <a:ext cx="333765" cy="292044"/>
            <a:chOff x="0" y="0"/>
            <a:chExt cx="812800" cy="711200"/>
          </a:xfrm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C3B0B19D-0DA1-55E9-3A13-3407EF65F1F3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5">
              <a:extLst>
                <a:ext uri="{FF2B5EF4-FFF2-40B4-BE49-F238E27FC236}">
                  <a16:creationId xmlns:a16="http://schemas.microsoft.com/office/drawing/2014/main" id="{6200AD9B-10A5-0431-C235-0CC99027F179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grpSp>
        <p:nvGrpSpPr>
          <p:cNvPr id="25" name="Group 26">
            <a:extLst>
              <a:ext uri="{FF2B5EF4-FFF2-40B4-BE49-F238E27FC236}">
                <a16:creationId xmlns:a16="http://schemas.microsoft.com/office/drawing/2014/main" id="{2475A529-32C4-AE1F-9323-15D38E583024}"/>
              </a:ext>
            </a:extLst>
          </p:cNvPr>
          <p:cNvGrpSpPr/>
          <p:nvPr/>
        </p:nvGrpSpPr>
        <p:grpSpPr>
          <a:xfrm rot="5400000">
            <a:off x="808873" y="5071308"/>
            <a:ext cx="333765" cy="292044"/>
            <a:chOff x="0" y="0"/>
            <a:chExt cx="812800" cy="711200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88154C4-0395-3DB4-5E98-626EBF58DEAA}"/>
                </a:ext>
              </a:extLst>
            </p:cNvPr>
            <p:cNvSpPr/>
            <p:nvPr/>
          </p:nvSpPr>
          <p:spPr>
            <a:xfrm>
              <a:off x="60851" y="89740"/>
              <a:ext cx="691098" cy="621460"/>
            </a:xfrm>
            <a:custGeom>
              <a:avLst/>
              <a:gdLst/>
              <a:ahLst/>
              <a:cxnLst/>
              <a:rect l="l" t="t" r="r" b="b"/>
              <a:pathLst>
                <a:path w="691098" h="621460">
                  <a:moveTo>
                    <a:pt x="422271" y="44524"/>
                  </a:moveTo>
                  <a:lnTo>
                    <a:pt x="675227" y="487196"/>
                  </a:lnTo>
                  <a:cubicBezTo>
                    <a:pt x="691098" y="514971"/>
                    <a:pt x="690984" y="549095"/>
                    <a:pt x="674928" y="576763"/>
                  </a:cubicBezTo>
                  <a:cubicBezTo>
                    <a:pt x="658871" y="604431"/>
                    <a:pt x="629300" y="621460"/>
                    <a:pt x="597311" y="621460"/>
                  </a:cubicBezTo>
                  <a:lnTo>
                    <a:pt x="93787" y="621460"/>
                  </a:lnTo>
                  <a:cubicBezTo>
                    <a:pt x="61798" y="621460"/>
                    <a:pt x="32227" y="604431"/>
                    <a:pt x="16170" y="576763"/>
                  </a:cubicBezTo>
                  <a:cubicBezTo>
                    <a:pt x="114" y="549095"/>
                    <a:pt x="0" y="514971"/>
                    <a:pt x="15871" y="487196"/>
                  </a:cubicBezTo>
                  <a:lnTo>
                    <a:pt x="268827" y="44524"/>
                  </a:lnTo>
                  <a:cubicBezTo>
                    <a:pt x="284560" y="16991"/>
                    <a:pt x="313839" y="0"/>
                    <a:pt x="345549" y="0"/>
                  </a:cubicBezTo>
                  <a:cubicBezTo>
                    <a:pt x="377259" y="0"/>
                    <a:pt x="406538" y="16991"/>
                    <a:pt x="422271" y="44524"/>
                  </a:cubicBezTo>
                  <a:close/>
                </a:path>
              </a:pathLst>
            </a:custGeom>
            <a:solidFill>
              <a:srgbClr val="FF7B25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25DF3059-5B44-8358-F72B-1F26149BD12A}"/>
                </a:ext>
              </a:extLst>
            </p:cNvPr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 sz="800"/>
            </a:p>
          </p:txBody>
        </p:sp>
      </p:grpSp>
      <p:sp>
        <p:nvSpPr>
          <p:cNvPr id="35" name="TextBox 46">
            <a:extLst>
              <a:ext uri="{FF2B5EF4-FFF2-40B4-BE49-F238E27FC236}">
                <a16:creationId xmlns:a16="http://schemas.microsoft.com/office/drawing/2014/main" id="{7D5FE17D-1641-B6D5-164D-C4D610483DBF}"/>
              </a:ext>
            </a:extLst>
          </p:cNvPr>
          <p:cNvSpPr txBox="1"/>
          <p:nvPr/>
        </p:nvSpPr>
        <p:spPr>
          <a:xfrm>
            <a:off x="1384180" y="5713320"/>
            <a:ext cx="3447673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 dirty="0">
                <a:solidFill>
                  <a:srgbClr val="033270"/>
                </a:solidFill>
                <a:latin typeface="Poppins"/>
                <a:cs typeface="Poppins"/>
                <a:sym typeface="Poppins"/>
              </a:rPr>
              <a:t>Box Integration </a:t>
            </a:r>
            <a:endParaRPr lang="en-US" dirty="0"/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E8AE68FE-510C-5D60-0DF3-91BE5EBECC3B}"/>
              </a:ext>
            </a:extLst>
          </p:cNvPr>
          <p:cNvSpPr txBox="1"/>
          <p:nvPr/>
        </p:nvSpPr>
        <p:spPr>
          <a:xfrm>
            <a:off x="1384181" y="2960672"/>
            <a:ext cx="3210771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>
                <a:solidFill>
                  <a:srgbClr val="03327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Speech to Text</a:t>
            </a:r>
            <a:endParaRPr lang="en-US" sz="1700">
              <a:solidFill>
                <a:srgbClr val="03327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</a:endParaRP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3C7C4097-B1FF-E5F4-448E-A77656BFD44B}"/>
              </a:ext>
            </a:extLst>
          </p:cNvPr>
          <p:cNvSpPr txBox="1"/>
          <p:nvPr/>
        </p:nvSpPr>
        <p:spPr>
          <a:xfrm>
            <a:off x="1410457" y="3701795"/>
            <a:ext cx="3268826" cy="26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700">
                <a:solidFill>
                  <a:srgbClr val="1B4689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Text to Speech</a:t>
            </a:r>
            <a:endParaRPr lang="en-US" sz="1700">
              <a:solidFill>
                <a:srgbClr val="1B4689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</a:endParaRPr>
          </a:p>
        </p:txBody>
      </p:sp>
      <p:sp>
        <p:nvSpPr>
          <p:cNvPr id="38" name="TextBox 49">
            <a:extLst>
              <a:ext uri="{FF2B5EF4-FFF2-40B4-BE49-F238E27FC236}">
                <a16:creationId xmlns:a16="http://schemas.microsoft.com/office/drawing/2014/main" id="{37C6F97F-0DC8-2839-89CE-E3F0984F33A6}"/>
              </a:ext>
            </a:extLst>
          </p:cNvPr>
          <p:cNvSpPr txBox="1"/>
          <p:nvPr/>
        </p:nvSpPr>
        <p:spPr>
          <a:xfrm>
            <a:off x="5078040" y="2925511"/>
            <a:ext cx="401925" cy="3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1650" b="1">
                <a:solidFill>
                  <a:srgbClr val="184786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  <a:endParaRPr lang="en-US" sz="1667" b="1">
              <a:solidFill>
                <a:srgbClr val="18478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9" name="TextBox 50">
            <a:extLst>
              <a:ext uri="{FF2B5EF4-FFF2-40B4-BE49-F238E27FC236}">
                <a16:creationId xmlns:a16="http://schemas.microsoft.com/office/drawing/2014/main" id="{43EC8D67-6C4C-E480-5C62-1EFCC12CCC0B}"/>
              </a:ext>
            </a:extLst>
          </p:cNvPr>
          <p:cNvSpPr txBox="1"/>
          <p:nvPr/>
        </p:nvSpPr>
        <p:spPr>
          <a:xfrm>
            <a:off x="5054594" y="5630705"/>
            <a:ext cx="401925" cy="3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1650" b="1">
                <a:solidFill>
                  <a:srgbClr val="184786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endParaRPr lang="en-US" sz="1667" b="1">
              <a:solidFill>
                <a:srgbClr val="18478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0" name="TextBox 51">
            <a:extLst>
              <a:ext uri="{FF2B5EF4-FFF2-40B4-BE49-F238E27FC236}">
                <a16:creationId xmlns:a16="http://schemas.microsoft.com/office/drawing/2014/main" id="{676DC54A-E709-9354-946D-36F9B139FB82}"/>
              </a:ext>
            </a:extLst>
          </p:cNvPr>
          <p:cNvSpPr txBox="1"/>
          <p:nvPr/>
        </p:nvSpPr>
        <p:spPr>
          <a:xfrm>
            <a:off x="5078040" y="3611311"/>
            <a:ext cx="401925" cy="3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1650" b="1">
                <a:solidFill>
                  <a:srgbClr val="184786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  <a:endParaRPr lang="en-US" sz="1667" b="1">
              <a:solidFill>
                <a:srgbClr val="18478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2" name="TextBox 53">
            <a:extLst>
              <a:ext uri="{FF2B5EF4-FFF2-40B4-BE49-F238E27FC236}">
                <a16:creationId xmlns:a16="http://schemas.microsoft.com/office/drawing/2014/main" id="{AAF1E1B4-C449-1EEF-8F0F-3F6C3DA35A57}"/>
              </a:ext>
            </a:extLst>
          </p:cNvPr>
          <p:cNvSpPr txBox="1"/>
          <p:nvPr/>
        </p:nvSpPr>
        <p:spPr>
          <a:xfrm>
            <a:off x="1384181" y="4356280"/>
            <a:ext cx="3550740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>
                <a:solidFill>
                  <a:srgbClr val="1B4689"/>
                </a:solidFill>
                <a:latin typeface="Poppins"/>
                <a:cs typeface="Poppins"/>
                <a:sym typeface="Poppins"/>
              </a:rPr>
              <a:t>Document - AI</a:t>
            </a:r>
            <a:endParaRPr lang="en-US"/>
          </a:p>
        </p:txBody>
      </p:sp>
      <p:sp>
        <p:nvSpPr>
          <p:cNvPr id="43" name="TextBox 54">
            <a:extLst>
              <a:ext uri="{FF2B5EF4-FFF2-40B4-BE49-F238E27FC236}">
                <a16:creationId xmlns:a16="http://schemas.microsoft.com/office/drawing/2014/main" id="{D29B6E28-1C8D-7FFC-E1BF-B37E1E6C45A2}"/>
              </a:ext>
            </a:extLst>
          </p:cNvPr>
          <p:cNvSpPr txBox="1"/>
          <p:nvPr/>
        </p:nvSpPr>
        <p:spPr>
          <a:xfrm>
            <a:off x="1384181" y="5068197"/>
            <a:ext cx="3550740" cy="26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700">
                <a:solidFill>
                  <a:srgbClr val="033270"/>
                </a:solidFill>
                <a:latin typeface="Poppins"/>
                <a:cs typeface="Poppins"/>
                <a:sym typeface="Poppins"/>
              </a:rPr>
              <a:t>Oracle  CDC</a:t>
            </a:r>
            <a:endParaRPr lang="en-US"/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577E1A94-1C94-AB77-1581-721A89351FC4}"/>
              </a:ext>
            </a:extLst>
          </p:cNvPr>
          <p:cNvSpPr txBox="1"/>
          <p:nvPr/>
        </p:nvSpPr>
        <p:spPr>
          <a:xfrm>
            <a:off x="5078040" y="4297111"/>
            <a:ext cx="401925" cy="3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1650" b="1">
                <a:solidFill>
                  <a:srgbClr val="18478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  <a:endParaRPr lang="en-US" sz="1667" b="1">
              <a:solidFill>
                <a:srgbClr val="18478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7" name="TextBox 58">
            <a:extLst>
              <a:ext uri="{FF2B5EF4-FFF2-40B4-BE49-F238E27FC236}">
                <a16:creationId xmlns:a16="http://schemas.microsoft.com/office/drawing/2014/main" id="{7DB0E9DD-8ABE-8DB7-F4F4-8A3F0E50B648}"/>
              </a:ext>
            </a:extLst>
          </p:cNvPr>
          <p:cNvSpPr txBox="1"/>
          <p:nvPr/>
        </p:nvSpPr>
        <p:spPr>
          <a:xfrm>
            <a:off x="5078040" y="4997304"/>
            <a:ext cx="401925" cy="3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sz="1650" b="1">
                <a:solidFill>
                  <a:srgbClr val="184786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  <a:endParaRPr lang="en-US" sz="1667" b="1">
              <a:solidFill>
                <a:srgbClr val="18478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47383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>
            <a:extLst>
              <a:ext uri="{FF2B5EF4-FFF2-40B4-BE49-F238E27FC236}">
                <a16:creationId xmlns:a16="http://schemas.microsoft.com/office/drawing/2014/main" id="{F786FCCF-5917-C130-59D0-95923992E7E3}"/>
              </a:ext>
            </a:extLst>
          </p:cNvPr>
          <p:cNvSpPr/>
          <p:nvPr/>
        </p:nvSpPr>
        <p:spPr>
          <a:xfrm>
            <a:off x="1528811" y="3741060"/>
            <a:ext cx="231536" cy="350150"/>
          </a:xfrm>
          <a:custGeom>
            <a:avLst/>
            <a:gdLst/>
            <a:ahLst/>
            <a:cxnLst/>
            <a:rect l="l" t="t" r="r" b="b"/>
            <a:pathLst>
              <a:path w="395958" h="598803">
                <a:moveTo>
                  <a:pt x="0" y="0"/>
                </a:moveTo>
                <a:lnTo>
                  <a:pt x="395959" y="0"/>
                </a:lnTo>
                <a:lnTo>
                  <a:pt x="395959" y="598803"/>
                </a:lnTo>
                <a:lnTo>
                  <a:pt x="0" y="59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31">
            <a:extLst>
              <a:ext uri="{FF2B5EF4-FFF2-40B4-BE49-F238E27FC236}">
                <a16:creationId xmlns:a16="http://schemas.microsoft.com/office/drawing/2014/main" id="{37EDA66E-93FF-2E1B-573E-2F7C4CAD08EB}"/>
              </a:ext>
            </a:extLst>
          </p:cNvPr>
          <p:cNvSpPr/>
          <p:nvPr/>
        </p:nvSpPr>
        <p:spPr>
          <a:xfrm>
            <a:off x="789884" y="2199846"/>
            <a:ext cx="403184" cy="542096"/>
          </a:xfrm>
          <a:custGeom>
            <a:avLst/>
            <a:gdLst/>
            <a:ahLst/>
            <a:cxnLst/>
            <a:rect l="l" t="t" r="r" b="b"/>
            <a:pathLst>
              <a:path w="604776" h="813144">
                <a:moveTo>
                  <a:pt x="0" y="0"/>
                </a:moveTo>
                <a:lnTo>
                  <a:pt x="604775" y="0"/>
                </a:lnTo>
                <a:lnTo>
                  <a:pt x="604775" y="813144"/>
                </a:lnTo>
                <a:lnTo>
                  <a:pt x="0" y="813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909159C-84A0-C604-FCD8-FDB054EE4443}"/>
              </a:ext>
            </a:extLst>
          </p:cNvPr>
          <p:cNvSpPr txBox="1"/>
          <p:nvPr/>
        </p:nvSpPr>
        <p:spPr>
          <a:xfrm>
            <a:off x="1309755" y="2155396"/>
            <a:ext cx="4697043" cy="96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one of the top business intelligence solutions companies, experts in producing quicker &amp; impactful Self Driven BI applications which can enhance your business growth.</a:t>
            </a: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0FD9F584-FDDF-3479-F952-D93F8BCC8B48}"/>
              </a:ext>
            </a:extLst>
          </p:cNvPr>
          <p:cNvSpPr txBox="1"/>
          <p:nvPr/>
        </p:nvSpPr>
        <p:spPr>
          <a:xfrm>
            <a:off x="690024" y="4228093"/>
            <a:ext cx="1909111" cy="1543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NAGPUR </a:t>
            </a:r>
            <a:r>
              <a:rPr lang="en-US" sz="1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(CORPORATE OFFICE )</a:t>
            </a:r>
          </a:p>
          <a:p>
            <a:pPr algn="ctr">
              <a:lnSpc>
                <a:spcPts val="1867"/>
              </a:lnSpc>
            </a:pPr>
            <a:r>
              <a:rPr lang="en-US" sz="1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21, IT Park, Wing-A,</a:t>
            </a:r>
          </a:p>
          <a:p>
            <a:pPr algn="ctr">
              <a:lnSpc>
                <a:spcPts val="1867"/>
              </a:lnSpc>
            </a:pPr>
            <a:r>
              <a:rPr lang="en-US" sz="1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Ground Floor, Gayatri Nagar, Nagpur - 440022 (India)</a:t>
            </a:r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B8FE5F59-3B40-CDEC-8570-0F20ABA571D2}"/>
              </a:ext>
            </a:extLst>
          </p:cNvPr>
          <p:cNvSpPr txBox="1"/>
          <p:nvPr/>
        </p:nvSpPr>
        <p:spPr>
          <a:xfrm>
            <a:off x="685800" y="826623"/>
            <a:ext cx="5051760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>
                <a:solidFill>
                  <a:srgbClr val="22458A"/>
                </a:solidFill>
                <a:latin typeface="Poppins Bold"/>
                <a:ea typeface="Poppins Bold"/>
                <a:cs typeface="Poppins Bold"/>
                <a:sym typeface="Poppins Bold"/>
              </a:rPr>
              <a:t>ABOUT NICE</a:t>
            </a: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D76FD49C-06EE-BA4E-FF8A-BBDF8F24149A}"/>
              </a:ext>
            </a:extLst>
          </p:cNvPr>
          <p:cNvSpPr txBox="1"/>
          <p:nvPr/>
        </p:nvSpPr>
        <p:spPr>
          <a:xfrm>
            <a:off x="2732030" y="4228093"/>
            <a:ext cx="1909111" cy="1491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PUNE</a:t>
            </a:r>
          </a:p>
          <a:p>
            <a:pPr algn="ctr">
              <a:lnSpc>
                <a:spcPts val="1867"/>
              </a:lnSpc>
            </a:pPr>
            <a:r>
              <a:rPr lang="en-US" sz="11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Marisoft</a:t>
            </a:r>
            <a:r>
              <a:rPr lang="en-US" sz="1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Tech Park, Marigold Complex, Tower 1, 104, 1st Floor, Kalyani Nagar, Pune – 411014 (India) | Maharashtra</a:t>
            </a:r>
          </a:p>
        </p:txBody>
      </p:sp>
      <p:sp>
        <p:nvSpPr>
          <p:cNvPr id="10" name="Freeform 29">
            <a:extLst>
              <a:ext uri="{FF2B5EF4-FFF2-40B4-BE49-F238E27FC236}">
                <a16:creationId xmlns:a16="http://schemas.microsoft.com/office/drawing/2014/main" id="{64A037D0-7DF6-69AB-9DA6-DDCEA18FC666}"/>
              </a:ext>
            </a:extLst>
          </p:cNvPr>
          <p:cNvSpPr/>
          <p:nvPr/>
        </p:nvSpPr>
        <p:spPr>
          <a:xfrm>
            <a:off x="3568701" y="3741060"/>
            <a:ext cx="231536" cy="350150"/>
          </a:xfrm>
          <a:custGeom>
            <a:avLst/>
            <a:gdLst/>
            <a:ahLst/>
            <a:cxnLst/>
            <a:rect l="l" t="t" r="r" b="b"/>
            <a:pathLst>
              <a:path w="395958" h="598803">
                <a:moveTo>
                  <a:pt x="0" y="0"/>
                </a:moveTo>
                <a:lnTo>
                  <a:pt x="395959" y="0"/>
                </a:lnTo>
                <a:lnTo>
                  <a:pt x="395959" y="598803"/>
                </a:lnTo>
                <a:lnTo>
                  <a:pt x="0" y="59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9C0C4AD0-0F18-3716-3CED-A81E0358BA70}"/>
              </a:ext>
            </a:extLst>
          </p:cNvPr>
          <p:cNvSpPr/>
          <p:nvPr/>
        </p:nvSpPr>
        <p:spPr>
          <a:xfrm>
            <a:off x="5532604" y="3741060"/>
            <a:ext cx="231536" cy="350150"/>
          </a:xfrm>
          <a:custGeom>
            <a:avLst/>
            <a:gdLst/>
            <a:ahLst/>
            <a:cxnLst/>
            <a:rect l="l" t="t" r="r" b="b"/>
            <a:pathLst>
              <a:path w="395958" h="598803">
                <a:moveTo>
                  <a:pt x="0" y="0"/>
                </a:moveTo>
                <a:lnTo>
                  <a:pt x="395959" y="0"/>
                </a:lnTo>
                <a:lnTo>
                  <a:pt x="395959" y="598803"/>
                </a:lnTo>
                <a:lnTo>
                  <a:pt x="0" y="59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D3523714-B592-5CF9-5C0A-C90DC7071185}"/>
              </a:ext>
            </a:extLst>
          </p:cNvPr>
          <p:cNvSpPr txBox="1"/>
          <p:nvPr/>
        </p:nvSpPr>
        <p:spPr>
          <a:xfrm>
            <a:off x="4697845" y="4228093"/>
            <a:ext cx="1909111" cy="1440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sz="166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DUBAI</a:t>
            </a:r>
          </a:p>
          <a:p>
            <a:pPr algn="ctr">
              <a:lnSpc>
                <a:spcPts val="2333"/>
              </a:lnSpc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Level 20 S3 Sky-lobby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Burjuman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Business</a:t>
            </a:r>
            <a:b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Tower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Mankhool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ts val="2333"/>
              </a:lnSpc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Bur-Dubai</a:t>
            </a: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1CD3F7-7521-E372-DC7B-969720A5CB9A}"/>
              </a:ext>
            </a:extLst>
          </p:cNvPr>
          <p:cNvCxnSpPr>
            <a:cxnSpLocks/>
          </p:cNvCxnSpPr>
          <p:nvPr/>
        </p:nvCxnSpPr>
        <p:spPr>
          <a:xfrm>
            <a:off x="2632278" y="3721395"/>
            <a:ext cx="0" cy="2004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F4A350-8D58-75BB-FC53-A483B2D87F65}"/>
              </a:ext>
            </a:extLst>
          </p:cNvPr>
          <p:cNvCxnSpPr>
            <a:cxnSpLocks/>
          </p:cNvCxnSpPr>
          <p:nvPr/>
        </p:nvCxnSpPr>
        <p:spPr>
          <a:xfrm>
            <a:off x="4765901" y="3710358"/>
            <a:ext cx="0" cy="20042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6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F7C5DE-ABFE-B5D1-5905-29343A3F2D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latin typeface="Poppins SemiBold"/>
                <a:cs typeface="Poppins SemiBold"/>
              </a:rPr>
              <a:t>Speech to Text</a:t>
            </a:r>
            <a:endParaRPr lang="en-IN" b="0" dirty="0">
              <a:latin typeface="Poppins SemiBold"/>
              <a:cs typeface="Poppins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1C51E-D7B3-4A68-7E20-B298263B8108}"/>
              </a:ext>
            </a:extLst>
          </p:cNvPr>
          <p:cNvSpPr txBox="1"/>
          <p:nvPr/>
        </p:nvSpPr>
        <p:spPr>
          <a:xfrm>
            <a:off x="334962" y="981075"/>
            <a:ext cx="8224838" cy="5225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We want to audit the conversations happening in our call center and want to create analytics</a:t>
            </a:r>
            <a:r>
              <a:rPr lang="en-US" sz="1600" baseline="0" dirty="0">
                <a:solidFill>
                  <a:srgbClr val="1B4689"/>
                </a:solidFill>
                <a:latin typeface="Poppins"/>
                <a:ea typeface="Calibri" panose="020F0502020204030204"/>
                <a:cs typeface="Calibri" panose="020F0502020204030204"/>
              </a:rPr>
              <a:t> </a:t>
            </a:r>
            <a:r>
              <a:rPr lang="en-US" sz="1600" baseline="0" dirty="0">
                <a:solidFill>
                  <a:srgbClr val="1B4689"/>
                </a:solidFill>
                <a:latin typeface="Poppins"/>
                <a:ea typeface="Calibri" panose="020F0502020204030204"/>
                <a:cs typeface="Arial"/>
              </a:rPr>
              <a:t>w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hether</a:t>
            </a: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 they’re aligned with company standards.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 ​</a:t>
            </a:r>
            <a:endParaRPr lang="en-US" sz="1600" dirty="0">
              <a:solidFill>
                <a:srgbClr val="1B4689"/>
              </a:solidFill>
              <a:latin typeface="Poppins"/>
              <a:ea typeface="Calibri" panose="020F0502020204030204"/>
              <a:cs typeface="Calibri" panose="020F0502020204030204"/>
            </a:endParaRPr>
          </a:p>
          <a:p>
            <a:pPr marL="0" lvl="1"/>
            <a:endParaRPr lang="en-US" sz="1600" dirty="0">
              <a:solidFill>
                <a:srgbClr val="1B4689"/>
              </a:solidFill>
              <a:latin typeface="Poppins"/>
              <a:ea typeface="Calibri" panose="020F0502020204030204"/>
              <a:cs typeface="Calibri" panose="020F0502020204030204"/>
            </a:endParaRPr>
          </a:p>
          <a:p>
            <a:pPr marL="0" lvl="1"/>
            <a:r>
              <a:rPr lang="en-US" sz="1600" i="1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Like did they introduced the company name</a:t>
            </a:r>
            <a:r>
              <a:rPr lang="en-US" sz="1600" i="1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 </a:t>
            </a:r>
            <a:r>
              <a:rPr lang="en-US" sz="1600" i="1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properly</a:t>
            </a:r>
            <a:r>
              <a:rPr lang="en-US" sz="1600" i="1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?​</a:t>
            </a:r>
            <a:endParaRPr lang="en-US" sz="1600" i="1" dirty="0">
              <a:solidFill>
                <a:srgbClr val="1B4689"/>
              </a:solidFill>
              <a:latin typeface="Poppins"/>
              <a:cs typeface="Arial"/>
            </a:endParaRPr>
          </a:p>
          <a:p>
            <a:pPr marL="0" lvl="1"/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Or </a:t>
            </a:r>
            <a:endParaRPr lang="en-US" sz="1600" dirty="0">
              <a:solidFill>
                <a:srgbClr val="1B4689"/>
              </a:solidFill>
              <a:latin typeface="Poppins"/>
              <a:ea typeface="Arial"/>
              <a:cs typeface="Arial"/>
            </a:endParaRPr>
          </a:p>
          <a:p>
            <a:pPr marL="0" lvl="1"/>
            <a:r>
              <a:rPr lang="en-US" sz="1600" i="1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D</a:t>
            </a:r>
            <a:r>
              <a:rPr lang="en-US" sz="1600" i="1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id they asked if they could assist them further</a:t>
            </a:r>
            <a:r>
              <a:rPr lang="en-US" sz="1600" i="1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​?</a:t>
            </a:r>
          </a:p>
          <a:p>
            <a:pPr marL="0" lvl="1" rtl="0">
              <a:lnSpc>
                <a:spcPct val="150000"/>
              </a:lnSpc>
            </a:pPr>
            <a:endParaRPr lang="en-US" sz="1600" dirty="0">
              <a:solidFill>
                <a:srgbClr val="1B4689"/>
              </a:solidFill>
              <a:latin typeface="Poppins"/>
              <a:ea typeface="Arial"/>
              <a:cs typeface="Arial"/>
            </a:endParaRPr>
          </a:p>
          <a:p>
            <a:pPr marL="0" lvl="1" rtl="0">
              <a:lnSpc>
                <a:spcPct val="150000"/>
              </a:lnSpc>
            </a:pPr>
            <a:r>
              <a:rPr lang="en-US" sz="1600" b="1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Disclaimer</a:t>
            </a:r>
            <a:r>
              <a:rPr lang="en-US" sz="1600" b="1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  <a:p>
            <a:pPr marL="285750" lvl="1" indent="-28575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Used default STT model with no tuning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  <a:p>
            <a:pPr marL="285750" lvl="1" indent="-28575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Used default LLM models with no tuning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  <a:p>
            <a:pPr marL="285750" lvl="1" indent="-285750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Hence expect some delusions and accuracy problems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  <a:p>
            <a:pPr marL="0" lvl="1">
              <a:lnSpc>
                <a:spcPct val="150000"/>
              </a:lnSpc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                  </a:t>
            </a:r>
          </a:p>
          <a:p>
            <a:pPr marL="0" lvl="1">
              <a:lnSpc>
                <a:spcPct val="150000"/>
              </a:lnSpc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We’ll mainly use below functions while the implementation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 </a:t>
            </a:r>
            <a:endParaRPr lang="en-US" sz="1600" dirty="0">
              <a:solidFill>
                <a:srgbClr val="1B4689"/>
              </a:solidFill>
              <a:latin typeface="Poppins"/>
              <a:ea typeface="Calibri" panose="020F0502020204030204"/>
              <a:cs typeface="Arial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AI_TRANSCRIBE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  <a:endParaRPr lang="en-US" sz="1600" dirty="0">
              <a:solidFill>
                <a:srgbClr val="1B4689"/>
              </a:solidFill>
              <a:latin typeface="Poppins"/>
              <a:ea typeface="Calibri" panose="020F0502020204030204"/>
              <a:cs typeface="Calibri" panose="020F0502020204030204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AI_SENTIMENT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aseline="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AI_COMPLETE</a:t>
            </a:r>
            <a:r>
              <a:rPr lang="en-US" sz="1600" dirty="0">
                <a:solidFill>
                  <a:srgbClr val="1B4689"/>
                </a:solidFill>
                <a:latin typeface="Poppins"/>
                <a:ea typeface="Arial"/>
                <a:cs typeface="Arial"/>
              </a:rPr>
              <a:t>​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629DEF-6EF0-149D-0E45-7BA53B0F1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1038" y="696913"/>
            <a:ext cx="4177890" cy="54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3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E04CA-14FA-2F0B-B607-12FD77364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C00318-093C-7C60-2255-DB11408AE0D6}"/>
              </a:ext>
            </a:extLst>
          </p:cNvPr>
          <p:cNvSpPr txBox="1"/>
          <p:nvPr/>
        </p:nvSpPr>
        <p:spPr>
          <a:xfrm>
            <a:off x="334963" y="4244691"/>
            <a:ext cx="5219700" cy="93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Syntax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AI_TRANSCRIBE( &lt;</a:t>
            </a:r>
            <a:r>
              <a:rPr lang="en-US" sz="1400" b="1" dirty="0" err="1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audio_file</a:t>
            </a: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 [ , &lt;options&gt; ] )</a:t>
            </a:r>
            <a:endParaRPr lang="en-IN" sz="1400" b="1" dirty="0">
              <a:solidFill>
                <a:srgbClr val="1B4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9418D7-7EFD-C570-94EF-D9952D007F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163630"/>
            <a:ext cx="10578082" cy="533400"/>
          </a:xfrm>
        </p:spPr>
        <p:txBody>
          <a:bodyPr lIns="91440" tIns="45720" rIns="91440" bIns="45720" anchor="ctr"/>
          <a:lstStyle/>
          <a:p>
            <a:r>
              <a:rPr lang="en-US" dirty="0"/>
              <a:t>Speech to Text – AI_TRANSCRIBE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E3B11-3266-F97D-1045-9EA64AA88170}"/>
              </a:ext>
            </a:extLst>
          </p:cNvPr>
          <p:cNvGrpSpPr/>
          <p:nvPr/>
        </p:nvGrpSpPr>
        <p:grpSpPr>
          <a:xfrm>
            <a:off x="334963" y="5675435"/>
            <a:ext cx="8372474" cy="563818"/>
            <a:chOff x="334963" y="5675435"/>
            <a:chExt cx="8372474" cy="5638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F50C10-855D-5456-92BB-5AABF2CC7512}"/>
                </a:ext>
              </a:extLst>
            </p:cNvPr>
            <p:cNvSpPr/>
            <p:nvPr/>
          </p:nvSpPr>
          <p:spPr>
            <a:xfrm>
              <a:off x="334963" y="5675435"/>
              <a:ext cx="8372474" cy="563818"/>
            </a:xfrm>
            <a:prstGeom prst="rect">
              <a:avLst/>
            </a:prstGeom>
            <a:solidFill>
              <a:srgbClr val="E9ECF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35679A-A7D9-D99B-2859-ED375EE1D095}"/>
                </a:ext>
              </a:extLst>
            </p:cNvPr>
            <p:cNvSpPr txBox="1"/>
            <p:nvPr/>
          </p:nvSpPr>
          <p:spPr>
            <a:xfrm>
              <a:off x="1051169" y="5803456"/>
              <a:ext cx="69400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Poppins"/>
                  <a:cs typeface="Poppins"/>
                  <a:hlinkClick r:id="rId2"/>
                </a:rPr>
                <a:t>https://docs.snowflake.com/en/sql-reference/functions/ai_transcribe</a:t>
              </a:r>
              <a:r>
                <a:rPr lang="en-US" sz="1400" dirty="0">
                  <a:latin typeface="Poppins"/>
                  <a:cs typeface="Poppins"/>
                </a:rPr>
                <a:t> </a:t>
              </a:r>
            </a:p>
          </p:txBody>
        </p:sp>
      </p:grpSp>
      <p:pic>
        <p:nvPicPr>
          <p:cNvPr id="3" name="Picture 2" descr="A screenshot of a video file&#10;&#10;AI-generated content may be incorrect.">
            <a:extLst>
              <a:ext uri="{FF2B5EF4-FFF2-40B4-BE49-F238E27FC236}">
                <a16:creationId xmlns:a16="http://schemas.microsoft.com/office/drawing/2014/main" id="{BB9076E5-BF1A-EF95-BBE5-B40648FC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963" y="981075"/>
            <a:ext cx="8372475" cy="292688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81166FF-3181-5553-BC82-75D09C8CB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038" y="696913"/>
            <a:ext cx="4177890" cy="5406681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829D8848-302F-2947-8C61-706118F0F549}"/>
              </a:ext>
            </a:extLst>
          </p:cNvPr>
          <p:cNvSpPr/>
          <p:nvPr/>
        </p:nvSpPr>
        <p:spPr>
          <a:xfrm rot="5400000">
            <a:off x="3788202" y="622094"/>
            <a:ext cx="271709" cy="6841551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16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5161-6303-0F0E-AF17-D4A55476C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2F64F7-98EE-F036-1C3B-BF266D18BF89}"/>
              </a:ext>
            </a:extLst>
          </p:cNvPr>
          <p:cNvSpPr txBox="1"/>
          <p:nvPr/>
        </p:nvSpPr>
        <p:spPr>
          <a:xfrm>
            <a:off x="334963" y="4244691"/>
            <a:ext cx="5219700" cy="93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Syntax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AI_SENTIMENT( &lt;text&gt; [ , &lt;categories&gt; ] )</a:t>
            </a:r>
            <a:endParaRPr lang="en-IN" sz="1400" b="1" dirty="0">
              <a:solidFill>
                <a:srgbClr val="1B4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D0EC36-9DC1-1843-E8FF-D505B58EA7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dirty="0"/>
              <a:t>Speech to Text – AI_SENTIMENT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FCF0E-0447-D969-F613-118790402493}"/>
              </a:ext>
            </a:extLst>
          </p:cNvPr>
          <p:cNvSpPr txBox="1"/>
          <p:nvPr/>
        </p:nvSpPr>
        <p:spPr>
          <a:xfrm>
            <a:off x="304800" y="1002322"/>
            <a:ext cx="80537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aseline="0" dirty="0">
                <a:solidFill>
                  <a:srgbClr val="1B4689"/>
                </a:solidFill>
                <a:latin typeface="Poppins"/>
                <a:cs typeface="Poppins"/>
              </a:rPr>
              <a:t>Returns overall and category sentiment in the given input text.</a:t>
            </a:r>
            <a:r>
              <a:rPr sz="1600" dirty="0">
                <a:solidFill>
                  <a:srgbClr val="1B4689"/>
                </a:solidFill>
                <a:latin typeface="Poppins"/>
                <a:ea typeface="Aptos"/>
                <a:cs typeface="Aptos"/>
              </a:rPr>
              <a:t>​</a:t>
            </a:r>
            <a:endParaRPr lang="en-US" sz="1600" dirty="0">
              <a:solidFill>
                <a:srgbClr val="1B4689"/>
              </a:solidFill>
              <a:latin typeface="Poppins"/>
              <a:cs typeface="Poppins"/>
            </a:endParaRPr>
          </a:p>
        </p:txBody>
      </p:sp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6B41A710-0D12-264D-9DCB-A6EE15F733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604" y="1433501"/>
            <a:ext cx="8239125" cy="19907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062C80-6468-E730-2549-D76BAF114059}"/>
              </a:ext>
            </a:extLst>
          </p:cNvPr>
          <p:cNvGrpSpPr/>
          <p:nvPr/>
        </p:nvGrpSpPr>
        <p:grpSpPr>
          <a:xfrm>
            <a:off x="334963" y="5675435"/>
            <a:ext cx="8372474" cy="563818"/>
            <a:chOff x="334963" y="5675435"/>
            <a:chExt cx="8372474" cy="5638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4C0911-C24D-46D4-0296-2E679D6EA3B9}"/>
                </a:ext>
              </a:extLst>
            </p:cNvPr>
            <p:cNvSpPr/>
            <p:nvPr/>
          </p:nvSpPr>
          <p:spPr>
            <a:xfrm>
              <a:off x="334963" y="5675435"/>
              <a:ext cx="8372474" cy="563818"/>
            </a:xfrm>
            <a:prstGeom prst="rect">
              <a:avLst/>
            </a:prstGeom>
            <a:solidFill>
              <a:srgbClr val="E9ECF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D4EA34-64FA-CE77-3DA3-ADDABC3D3CE2}"/>
                </a:ext>
              </a:extLst>
            </p:cNvPr>
            <p:cNvSpPr txBox="1"/>
            <p:nvPr/>
          </p:nvSpPr>
          <p:spPr>
            <a:xfrm>
              <a:off x="1051169" y="5803456"/>
              <a:ext cx="6940062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Poppins"/>
                  <a:cs typeface="Poppins"/>
                  <a:hlinkClick r:id="rId3"/>
                </a:rPr>
                <a:t>https://docs.snowflake.com/en/sql-reference/functions/ai_sentiment</a:t>
              </a:r>
              <a:r>
                <a:rPr lang="en-US" sz="1400" dirty="0">
                  <a:latin typeface="Poppins"/>
                  <a:cs typeface="Poppins"/>
                </a:rPr>
                <a:t> </a:t>
              </a:r>
            </a:p>
          </p:txBody>
        </p:sp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C695E16-39E1-D970-478F-BAE4D5680F9F}"/>
              </a:ext>
            </a:extLst>
          </p:cNvPr>
          <p:cNvSpPr/>
          <p:nvPr/>
        </p:nvSpPr>
        <p:spPr>
          <a:xfrm rot="5400000">
            <a:off x="3788202" y="622094"/>
            <a:ext cx="271709" cy="6841551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18A0F4A-21E8-B447-EEEB-49A5A2C97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1038" y="696913"/>
            <a:ext cx="4177890" cy="54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1FD2-4406-EF76-E8F6-AF27783F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ED04AB-AC4A-9A9C-EBF3-DABCE57E4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2413" y="163630"/>
            <a:ext cx="10578082" cy="533400"/>
          </a:xfrm>
        </p:spPr>
        <p:txBody>
          <a:bodyPr lIns="91440" tIns="45720" rIns="91440" bIns="45720" anchor="ctr"/>
          <a:lstStyle/>
          <a:p>
            <a:r>
              <a:rPr lang="en-US" dirty="0"/>
              <a:t>Speech to Text – AI_COMPLETE</a:t>
            </a:r>
          </a:p>
        </p:txBody>
      </p:sp>
      <p:sp>
        <p:nvSpPr>
          <p:cNvPr id="28" name="Freeform 76">
            <a:extLst>
              <a:ext uri="{FF2B5EF4-FFF2-40B4-BE49-F238E27FC236}">
                <a16:creationId xmlns:a16="http://schemas.microsoft.com/office/drawing/2014/main" id="{19471377-D050-FBC8-EDFB-3100C398A24F}"/>
              </a:ext>
            </a:extLst>
          </p:cNvPr>
          <p:cNvSpPr/>
          <p:nvPr/>
        </p:nvSpPr>
        <p:spPr>
          <a:xfrm>
            <a:off x="1987042" y="4482493"/>
            <a:ext cx="317301" cy="317301"/>
          </a:xfrm>
          <a:custGeom>
            <a:avLst/>
            <a:gdLst/>
            <a:ahLst/>
            <a:cxnLst/>
            <a:rect l="l" t="t" r="r" b="b"/>
            <a:pathLst>
              <a:path w="317301" h="317301">
                <a:moveTo>
                  <a:pt x="0" y="0"/>
                </a:moveTo>
                <a:lnTo>
                  <a:pt x="317300" y="0"/>
                </a:lnTo>
                <a:lnTo>
                  <a:pt x="317300" y="317301"/>
                </a:lnTo>
                <a:lnTo>
                  <a:pt x="0" y="31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FAACB-F8A7-1865-C3D8-44CF88FC0456}"/>
              </a:ext>
            </a:extLst>
          </p:cNvPr>
          <p:cNvSpPr txBox="1"/>
          <p:nvPr/>
        </p:nvSpPr>
        <p:spPr>
          <a:xfrm>
            <a:off x="336610" y="1748939"/>
            <a:ext cx="7626290" cy="1574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1" indent="-228600" rtl="0">
              <a:lnSpc>
                <a:spcPct val="150000"/>
              </a:lnSpc>
              <a:buFont typeface=""/>
              <a:buChar char="•"/>
            </a:pPr>
            <a:r>
              <a:rPr lang="en-US" sz="1600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 text prompt, to generate a response from the model. </a:t>
            </a: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  <a:p>
            <a:pPr marL="228600" lvl="1" indent="-228600" rtl="0">
              <a:lnSpc>
                <a:spcPct val="150000"/>
              </a:lnSpc>
              <a:buFont typeface=""/>
              <a:buChar char="•"/>
            </a:pPr>
            <a:r>
              <a:rPr lang="en-US" sz="1600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 single image and a text prompt, to generate a response based on the image and prompt. </a:t>
            </a: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  <a:p>
            <a:pPr marL="228600" lvl="1" indent="-228600" rtl="0">
              <a:lnSpc>
                <a:spcPct val="150000"/>
              </a:lnSpc>
              <a:buFont typeface=""/>
              <a:buChar char="•"/>
            </a:pPr>
            <a:r>
              <a:rPr lang="en-US" sz="1600" baseline="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A prompt object that can support multiple images and text.</a:t>
            </a: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ea typeface="Arial"/>
                <a:cs typeface="Poppins" panose="00000500000000000000" pitchFamily="2" charset="0"/>
              </a:rPr>
              <a:t>​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27CBBA-0B69-28AF-A760-A5F8FC91283E}"/>
              </a:ext>
            </a:extLst>
          </p:cNvPr>
          <p:cNvGrpSpPr/>
          <p:nvPr/>
        </p:nvGrpSpPr>
        <p:grpSpPr>
          <a:xfrm>
            <a:off x="334963" y="5675435"/>
            <a:ext cx="8372474" cy="563818"/>
            <a:chOff x="334963" y="5675435"/>
            <a:chExt cx="8372474" cy="5638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257270-C5E1-CF22-601D-68A11447DE07}"/>
                </a:ext>
              </a:extLst>
            </p:cNvPr>
            <p:cNvSpPr/>
            <p:nvPr/>
          </p:nvSpPr>
          <p:spPr>
            <a:xfrm>
              <a:off x="334963" y="5675435"/>
              <a:ext cx="8372474" cy="563818"/>
            </a:xfrm>
            <a:prstGeom prst="rect">
              <a:avLst/>
            </a:prstGeom>
            <a:solidFill>
              <a:srgbClr val="E9ECF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Calibri"/>
                <a:cs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925BD7-E552-B975-F0FB-952432E198A3}"/>
                </a:ext>
              </a:extLst>
            </p:cNvPr>
            <p:cNvSpPr txBox="1"/>
            <p:nvPr/>
          </p:nvSpPr>
          <p:spPr>
            <a:xfrm>
              <a:off x="649171" y="5803456"/>
              <a:ext cx="774405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latin typeface="Poppins"/>
                  <a:cs typeface="Poppins"/>
                  <a:hlinkClick r:id="rId4"/>
                </a:rPr>
                <a:t>https://docs.snowflake.com/en/sql-reference/functions/ai_complete-single-string</a:t>
              </a:r>
              <a:r>
                <a:rPr lang="en-US" sz="1400" dirty="0">
                  <a:latin typeface="Poppins"/>
                  <a:cs typeface="Poppins"/>
                </a:rPr>
                <a:t>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B6842-5109-49F7-1CB4-A97FCA3F922D}"/>
              </a:ext>
            </a:extLst>
          </p:cNvPr>
          <p:cNvSpPr txBox="1"/>
          <p:nvPr/>
        </p:nvSpPr>
        <p:spPr>
          <a:xfrm>
            <a:off x="334962" y="4244691"/>
            <a:ext cx="8250238" cy="126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Syntax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AI_COMPLETE ( &lt;model&gt;, &lt;prompt&gt; [ , &lt;</a:t>
            </a:r>
            <a:r>
              <a:rPr lang="en-US" sz="1400" b="1" dirty="0" err="1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model_parameters</a:t>
            </a: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&gt;, &lt;</a:t>
            </a:r>
            <a:r>
              <a:rPr lang="en-US" sz="1400" b="1" dirty="0" err="1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response_format</a:t>
            </a: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&gt;, &lt;</a:t>
            </a:r>
            <a:r>
              <a:rPr lang="en-US" sz="1400" b="1" dirty="0" err="1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show_details</a:t>
            </a: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&gt;, &lt;</a:t>
            </a:r>
            <a:r>
              <a:rPr lang="en-US" sz="1400" b="1" dirty="0" err="1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return_error_details</a:t>
            </a:r>
            <a:r>
              <a:rPr lang="en-US" sz="1400" b="1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 ] 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D556E-84F0-5C2A-34BA-1B59869C56DE}"/>
              </a:ext>
            </a:extLst>
          </p:cNvPr>
          <p:cNvSpPr txBox="1"/>
          <p:nvPr/>
        </p:nvSpPr>
        <p:spPr>
          <a:xfrm>
            <a:off x="304800" y="1002322"/>
            <a:ext cx="80884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ea typeface="Segoe UI"/>
                <a:cs typeface="Poppins" panose="00000500000000000000" pitchFamily="2" charset="0"/>
              </a:rPr>
              <a:t>Generates a response (completion) from text or an image using a supported language model. You can provide:</a:t>
            </a: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ea typeface="Aptos"/>
                <a:cs typeface="Poppins" panose="00000500000000000000" pitchFamily="2" charset="0"/>
              </a:rPr>
              <a:t>​</a:t>
            </a:r>
            <a:endParaRPr lang="en-US" sz="1600" dirty="0">
              <a:solidFill>
                <a:srgbClr val="1B468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AE2CFEE-9AEA-88CA-7702-72C0A27B44AD}"/>
              </a:ext>
            </a:extLst>
          </p:cNvPr>
          <p:cNvSpPr/>
          <p:nvPr/>
        </p:nvSpPr>
        <p:spPr>
          <a:xfrm rot="5400000">
            <a:off x="3788202" y="622094"/>
            <a:ext cx="271709" cy="6841551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ECC94C7-9060-4692-0094-6DFDA9A7C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1038" y="696913"/>
            <a:ext cx="4177890" cy="54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2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041CE-38E9-F369-85AC-2CA02168A6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Text to Speech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45E7F-54F3-FB15-D928-3459D556DED1}"/>
              </a:ext>
            </a:extLst>
          </p:cNvPr>
          <p:cNvSpPr txBox="1"/>
          <p:nvPr/>
        </p:nvSpPr>
        <p:spPr>
          <a:xfrm>
            <a:off x="2595715" y="1854413"/>
            <a:ext cx="8534400" cy="4086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Target is to create a TTS model trained for a specific voice for each language and can generate voice files for the announcements</a:t>
            </a:r>
            <a:endParaRPr lang="en-US" sz="1600" dirty="0">
              <a:solidFill>
                <a:srgbClr val="1B4689"/>
              </a:solidFill>
              <a:latin typeface="Poppins" panose="00000500000000000000" pitchFamily="2" charset="0"/>
              <a:ea typeface="Calibri" panose="020F0502020204030204"/>
              <a:cs typeface="Poppins" panose="00000500000000000000" pitchFamily="2" charset="0"/>
            </a:endParaRP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Gate Announcements</a:t>
            </a: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KIOSK automations</a:t>
            </a: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Crew radio automation</a:t>
            </a:r>
          </a:p>
          <a:p>
            <a:pPr marL="742950" lvl="1" indent="-285750">
              <a:spcBef>
                <a:spcPts val="500"/>
              </a:spcBef>
              <a:buFont typeface="Arial"/>
              <a:buChar char="•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Etc.</a:t>
            </a:r>
          </a:p>
          <a:p>
            <a:pPr marL="514350" indent="-51435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model is trained with some random voice samples</a:t>
            </a:r>
          </a:p>
          <a:p>
            <a:pPr marL="514350" indent="-51435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Can be provided as an API or deployed on to SF environment with containers.</a:t>
            </a:r>
          </a:p>
          <a:p>
            <a:pPr marL="514350" indent="-514350">
              <a:lnSpc>
                <a:spcPct val="150000"/>
              </a:lnSpc>
              <a:spcBef>
                <a:spcPts val="1000"/>
              </a:spcBef>
              <a:buAutoNum type="arabicPeriod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Currently we do support 17 languages, but this number can be extended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600" dirty="0">
                <a:solidFill>
                  <a:srgbClr val="1B468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English, Spanish, French, German, Italian, Portuguese, Polish, Turkish, Russian, Dutch, Czech, Arabic, Chinese, Japanese, Hungarian, Korean, Hindi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ABDF52-9E26-8369-A0EA-8CEBB5174FBA}"/>
              </a:ext>
            </a:extLst>
          </p:cNvPr>
          <p:cNvSpPr/>
          <p:nvPr/>
        </p:nvSpPr>
        <p:spPr>
          <a:xfrm>
            <a:off x="1355121" y="1585668"/>
            <a:ext cx="10163779" cy="4637332"/>
          </a:xfrm>
          <a:prstGeom prst="roundRect">
            <a:avLst>
              <a:gd name="adj" fmla="val 6914"/>
            </a:avLst>
          </a:prstGeom>
          <a:noFill/>
          <a:ln>
            <a:solidFill>
              <a:srgbClr val="1B46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3BAF40-DCA5-F62D-BD2D-69A07C22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07" y="-47814"/>
            <a:ext cx="2794896" cy="36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9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8AA0B-8CE1-B1FD-180A-6578F267B0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5400" dirty="0">
                <a:latin typeface="Poppins SemiBold"/>
                <a:cs typeface="Poppins SemiBold"/>
              </a:rPr>
              <a:t>Document AI</a:t>
            </a:r>
          </a:p>
        </p:txBody>
      </p:sp>
    </p:spTree>
    <p:extLst>
      <p:ext uri="{BB962C8B-B14F-4D97-AF65-F5344CB8AC3E}">
        <p14:creationId xmlns:p14="http://schemas.microsoft.com/office/powerpoint/2010/main" val="318040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881812f-6aa6-4a1c-9895-91287d5f9043" xsi:nil="true"/>
    <lcf76f155ced4ddcb4097134ff3c332f xmlns="21ed7284-5285-418a-ace3-76436bc37ba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E8009F78C8E44CAEED4FAA8D86C899" ma:contentTypeVersion="15" ma:contentTypeDescription="Create a new document." ma:contentTypeScope="" ma:versionID="de116cf6866fe581b879d1d37ac976f0">
  <xsd:schema xmlns:xsd="http://www.w3.org/2001/XMLSchema" xmlns:xs="http://www.w3.org/2001/XMLSchema" xmlns:p="http://schemas.microsoft.com/office/2006/metadata/properties" xmlns:ns2="21ed7284-5285-418a-ace3-76436bc37ba1" xmlns:ns3="0881812f-6aa6-4a1c-9895-91287d5f9043" targetNamespace="http://schemas.microsoft.com/office/2006/metadata/properties" ma:root="true" ma:fieldsID="11b9d0d80a952a383f6b52f36200b51f" ns2:_="" ns3:_="">
    <xsd:import namespace="21ed7284-5285-418a-ace3-76436bc37ba1"/>
    <xsd:import namespace="0881812f-6aa6-4a1c-9895-91287d5f9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ed7284-5285-418a-ace3-76436bc37b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014265bd-d9e3-4f6c-ab55-b6f23046b4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81812f-6aa6-4a1c-9895-91287d5f904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f15cdec2-7ac0-474f-85fc-e0ab1c586986}" ma:internalName="TaxCatchAll" ma:showField="CatchAllData" ma:web="0881812f-6aa6-4a1c-9895-91287d5f9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3C2F1C-8BEB-405D-8DF5-B4029459C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F9082F-0E6F-42AB-B90D-C526A816486F}">
  <ds:schemaRefs>
    <ds:schemaRef ds:uri="0881812f-6aa6-4a1c-9895-91287d5f9043"/>
    <ds:schemaRef ds:uri="21ed7284-5285-418a-ace3-76436bc37ba1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DDC602-6E53-47EE-A0A1-AFFE42685219}">
  <ds:schemaRefs>
    <ds:schemaRef ds:uri="0881812f-6aa6-4a1c-9895-91287d5f9043"/>
    <ds:schemaRef ds:uri="21ed7284-5285-418a-ace3-76436bc37b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607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Poppins</vt:lpstr>
      <vt:lpstr>Poppins Bold</vt:lpstr>
      <vt:lpstr>Poppins Italics</vt:lpstr>
      <vt:lpstr>Poppins SemiBold</vt:lpstr>
      <vt:lpstr>Poppins Ultra-Bold</vt:lpstr>
      <vt:lpstr>Popppins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Kale</dc:creator>
  <cp:lastModifiedBy>Divya Pande</cp:lastModifiedBy>
  <cp:revision>15</cp:revision>
  <dcterms:created xsi:type="dcterms:W3CDTF">2025-07-09T06:50:58Z</dcterms:created>
  <dcterms:modified xsi:type="dcterms:W3CDTF">2025-12-09T13:17:27Z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0x010100EBE8009F78C8E44CAEED4FAA8D86C899</vt:lpwstr>
  </property>
  <property fmtid="{D5CDD505-2E9C-101B-9397-08002B2CF9AE}" pid="3" name="MediaServiceImageTags">
    <vt:lpwstr/>
  </property>
</Properties>
</file>